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03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349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617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9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17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193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972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18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53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6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C5744-BF67-4C57-92C9-44270F7698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8CE14-8629-4537-B4E1-AB8E442E27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Setting Up a Basic Workstation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Topic C: Install and Configure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73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Uninstall or Change a Software Application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From </a:t>
            </a:r>
            <a:r>
              <a:rPr lang="en-US" dirty="0"/>
              <a:t>the </a:t>
            </a:r>
            <a:r>
              <a:rPr lang="en-US" b="1" dirty="0"/>
              <a:t>Control Panel</a:t>
            </a:r>
            <a:r>
              <a:rPr lang="en-US" dirty="0"/>
              <a:t>, open </a:t>
            </a:r>
            <a:r>
              <a:rPr lang="en-US" b="1" dirty="0"/>
              <a:t>Programs and Features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dirty="0"/>
              <a:t>the software application you want to remove from the list.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 </a:t>
            </a:r>
            <a:r>
              <a:rPr lang="en-US" dirty="0"/>
              <a:t>the </a:t>
            </a:r>
            <a:r>
              <a:rPr lang="en-US" b="1" dirty="0"/>
              <a:t>Uninstall </a:t>
            </a:r>
            <a:r>
              <a:rPr lang="en-US" dirty="0"/>
              <a:t>button to remove the software completely from your computer.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prompted to confirm the removal, select </a:t>
            </a:r>
            <a:r>
              <a:rPr lang="en-US" b="1" dirty="0"/>
              <a:t>Yes.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necessary, select the software you want to change, repair, or upgrade, and select the </a:t>
            </a:r>
            <a:r>
              <a:rPr lang="en-US" b="1" dirty="0" smtClean="0"/>
              <a:t>Change </a:t>
            </a:r>
            <a:r>
              <a:rPr lang="en-US" dirty="0" smtClean="0"/>
              <a:t>button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Follow </a:t>
            </a:r>
            <a:r>
              <a:rPr lang="en-US" dirty="0"/>
              <a:t>the steps in the wizard to complete the process.</a:t>
            </a:r>
          </a:p>
          <a:p>
            <a:r>
              <a:rPr lang="en-US" b="1" dirty="0"/>
              <a:t>Note: </a:t>
            </a:r>
            <a:r>
              <a:rPr lang="en-US" dirty="0"/>
              <a:t>The </a:t>
            </a:r>
            <a:r>
              <a:rPr lang="en-US" b="1" dirty="0"/>
              <a:t>Change </a:t>
            </a:r>
            <a:r>
              <a:rPr lang="en-US" dirty="0"/>
              <a:t>feature will not be available for all software applications.</a:t>
            </a:r>
          </a:p>
        </p:txBody>
      </p:sp>
    </p:spTree>
    <p:extLst>
      <p:ext uri="{BB962C8B-B14F-4D97-AF65-F5344CB8AC3E}">
        <p14:creationId xmlns:p14="http://schemas.microsoft.com/office/powerpoint/2010/main" val="3070881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Bundled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i="1" dirty="0"/>
              <a:t>Bundled applications </a:t>
            </a:r>
            <a:r>
              <a:rPr lang="en-US" dirty="0"/>
              <a:t>are software programs that are sold together as a set or suite or that are sold </a:t>
            </a:r>
            <a:r>
              <a:rPr lang="en-US" dirty="0" smtClean="0"/>
              <a:t>with an </a:t>
            </a:r>
            <a:r>
              <a:rPr lang="en-US" dirty="0"/>
              <a:t>operating system or with a new computer. </a:t>
            </a:r>
            <a:endParaRPr lang="en-US" dirty="0" smtClean="0"/>
          </a:p>
          <a:p>
            <a:r>
              <a:rPr lang="en-US" dirty="0" smtClean="0"/>
              <a:t>Examples </a:t>
            </a:r>
            <a:r>
              <a:rPr lang="en-US" dirty="0"/>
              <a:t>of software suites include Microsoft </a:t>
            </a:r>
            <a:r>
              <a:rPr lang="en-US" dirty="0" smtClean="0"/>
              <a:t>Office and </a:t>
            </a:r>
            <a:r>
              <a:rPr lang="en-US" dirty="0"/>
              <a:t>Google Apps. </a:t>
            </a:r>
            <a:endParaRPr lang="en-US" dirty="0" smtClean="0"/>
          </a:p>
          <a:p>
            <a:r>
              <a:rPr lang="en-US" dirty="0" smtClean="0"/>
              <a:t>Some </a:t>
            </a:r>
            <a:r>
              <a:rPr lang="en-US" dirty="0"/>
              <a:t>applications commonly bundled with a new computer include </a:t>
            </a:r>
            <a:r>
              <a:rPr lang="en-US" dirty="0" smtClean="0"/>
              <a:t>security software </a:t>
            </a:r>
            <a:r>
              <a:rPr lang="en-US" dirty="0"/>
              <a:t>that might combine antivirus, antispyware, and antimalware programs with firewalls </a:t>
            </a:r>
            <a:r>
              <a:rPr lang="en-US" dirty="0" smtClean="0"/>
              <a:t>and other </a:t>
            </a:r>
            <a:r>
              <a:rPr lang="en-US" dirty="0"/>
              <a:t>security utilities.</a:t>
            </a:r>
          </a:p>
        </p:txBody>
      </p:sp>
    </p:spTree>
    <p:extLst>
      <p:ext uri="{BB962C8B-B14F-4D97-AF65-F5344CB8AC3E}">
        <p14:creationId xmlns:p14="http://schemas.microsoft.com/office/powerpoint/2010/main" val="1675807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Inventory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A software inventory is a listing of the applications that are available on a computer. </a:t>
            </a:r>
            <a:endParaRPr lang="en-US" dirty="0" smtClean="0"/>
          </a:p>
          <a:p>
            <a:r>
              <a:rPr lang="en-US" dirty="0" smtClean="0"/>
              <a:t>You can perform </a:t>
            </a:r>
            <a:r>
              <a:rPr lang="en-US" dirty="0"/>
              <a:t>a manual inventory by identifying the various applications that are installed, or you can </a:t>
            </a:r>
            <a:r>
              <a:rPr lang="en-US" dirty="0" smtClean="0"/>
              <a:t>use an </a:t>
            </a:r>
            <a:r>
              <a:rPr lang="en-US" dirty="0"/>
              <a:t>inventory utility to create the inventory list. </a:t>
            </a:r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example, you can use programs such as </a:t>
            </a:r>
            <a:r>
              <a:rPr lang="en-US" dirty="0" err="1" smtClean="0"/>
              <a:t>Belarc</a:t>
            </a:r>
            <a:r>
              <a:rPr lang="en-US" dirty="0" smtClean="0"/>
              <a:t> Advisor </a:t>
            </a:r>
            <a:r>
              <a:rPr lang="en-US" dirty="0"/>
              <a:t>- Free Personal PC Audit and Microsoft Software Inventory Analyzer (MSIA) to create </a:t>
            </a:r>
            <a:r>
              <a:rPr lang="en-US" dirty="0" smtClean="0"/>
              <a:t>a detailed </a:t>
            </a:r>
            <a:r>
              <a:rPr lang="en-US" dirty="0"/>
              <a:t>profile of the hardware and software installed on a computer.</a:t>
            </a:r>
          </a:p>
        </p:txBody>
      </p:sp>
    </p:spTree>
    <p:extLst>
      <p:ext uri="{BB962C8B-B14F-4D97-AF65-F5344CB8AC3E}">
        <p14:creationId xmlns:p14="http://schemas.microsoft.com/office/powerpoint/2010/main" val="2429145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There are certain applications that everyone expects to be on a computer for it to be </a:t>
            </a:r>
            <a:r>
              <a:rPr lang="en-US" dirty="0" smtClean="0"/>
              <a:t>considered optimized </a:t>
            </a:r>
            <a:r>
              <a:rPr lang="en-US" dirty="0"/>
              <a:t>for usability. At a minimum, these include: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web browser.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email client.</a:t>
            </a:r>
          </a:p>
          <a:p>
            <a:pPr lvl="1"/>
            <a:r>
              <a:rPr lang="en-US" dirty="0" smtClean="0"/>
              <a:t>Word </a:t>
            </a:r>
            <a:r>
              <a:rPr lang="en-US" dirty="0"/>
              <a:t>processing software.</a:t>
            </a:r>
          </a:p>
          <a:p>
            <a:pPr lvl="1"/>
            <a:r>
              <a:rPr lang="en-US" dirty="0" smtClean="0"/>
              <a:t>Security </a:t>
            </a:r>
            <a:r>
              <a:rPr lang="en-US" dirty="0"/>
              <a:t>software.</a:t>
            </a:r>
          </a:p>
          <a:p>
            <a:pPr lvl="1"/>
            <a:r>
              <a:rPr lang="en-US" dirty="0" smtClean="0"/>
              <a:t>Software </a:t>
            </a:r>
            <a:r>
              <a:rPr lang="en-US" dirty="0"/>
              <a:t>updates, including OS updates.</a:t>
            </a:r>
          </a:p>
        </p:txBody>
      </p:sp>
    </p:spTree>
    <p:extLst>
      <p:ext uri="{BB962C8B-B14F-4D97-AF65-F5344CB8AC3E}">
        <p14:creationId xmlns:p14="http://schemas.microsoft.com/office/powerpoint/2010/main" val="3250592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Bloatware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As the cost of RAM and disk storage continues to decrease, there has been less emphasis </a:t>
            </a:r>
            <a:r>
              <a:rPr lang="en-US" dirty="0" smtClean="0"/>
              <a:t>among software </a:t>
            </a:r>
            <a:r>
              <a:rPr lang="en-US" dirty="0"/>
              <a:t>developers to optimize the size of applications and the resources required to run </a:t>
            </a:r>
            <a:r>
              <a:rPr lang="en-US" dirty="0" smtClean="0"/>
              <a:t>those applications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i="1" dirty="0" smtClean="0"/>
              <a:t>Bloatware </a:t>
            </a:r>
            <a:r>
              <a:rPr lang="en-US" dirty="0"/>
              <a:t>is a slang term that describes software that has lots of features and </a:t>
            </a:r>
            <a:r>
              <a:rPr lang="en-US" dirty="0" smtClean="0"/>
              <a:t>requires considerable </a:t>
            </a:r>
            <a:r>
              <a:rPr lang="en-US" dirty="0"/>
              <a:t>disk space and RAM to install and run.</a:t>
            </a:r>
          </a:p>
        </p:txBody>
      </p:sp>
    </p:spTree>
    <p:extLst>
      <p:ext uri="{BB962C8B-B14F-4D97-AF65-F5344CB8AC3E}">
        <p14:creationId xmlns:p14="http://schemas.microsoft.com/office/powerpoint/2010/main" val="1492463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Sharing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On computers that have multiple user accounts, you have the option to configure applications </a:t>
            </a:r>
            <a:r>
              <a:rPr lang="en-US" dirty="0" smtClean="0"/>
              <a:t>so that </a:t>
            </a:r>
            <a:r>
              <a:rPr lang="en-US" dirty="0"/>
              <a:t>they are available for use only to the user who installed them or to each of the user accounts </a:t>
            </a:r>
            <a:r>
              <a:rPr lang="en-US" dirty="0" smtClean="0"/>
              <a:t>on the </a:t>
            </a:r>
            <a:r>
              <a:rPr lang="en-US" dirty="0"/>
              <a:t>computer. </a:t>
            </a:r>
            <a:endParaRPr lang="en-US" dirty="0" smtClean="0"/>
          </a:p>
          <a:p>
            <a:r>
              <a:rPr lang="en-US" dirty="0" smtClean="0"/>
              <a:t>Depending </a:t>
            </a:r>
            <a:r>
              <a:rPr lang="en-US" dirty="0"/>
              <a:t>on the application being installed, you might have the opportunity </a:t>
            </a:r>
            <a:r>
              <a:rPr lang="en-US" dirty="0" smtClean="0"/>
              <a:t>to specify </a:t>
            </a:r>
            <a:r>
              <a:rPr lang="en-US" dirty="0"/>
              <a:t>whether the application will be available to only your account or shared with all users on </a:t>
            </a:r>
            <a:r>
              <a:rPr lang="en-US" dirty="0" smtClean="0"/>
              <a:t>the computer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Typically</a:t>
            </a:r>
            <a:r>
              <a:rPr lang="en-US" dirty="0"/>
              <a:t>, desktop applications installed on the computer are available to any account </a:t>
            </a:r>
            <a:r>
              <a:rPr lang="en-US" dirty="0" smtClean="0"/>
              <a:t>on that </a:t>
            </a:r>
            <a:r>
              <a:rPr lang="en-US" dirty="0"/>
              <a:t>computer, with the proper permissions.</a:t>
            </a:r>
          </a:p>
        </p:txBody>
      </p:sp>
    </p:spTree>
    <p:extLst>
      <p:ext uri="{BB962C8B-B14F-4D97-AF65-F5344CB8AC3E}">
        <p14:creationId xmlns:p14="http://schemas.microsoft.com/office/powerpoint/2010/main" val="2265305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Guidelines for Ensuring a Computer Contains Only the</a:t>
            </a:r>
            <a:br>
              <a:rPr lang="en-US" dirty="0"/>
            </a:br>
            <a:r>
              <a:rPr lang="en-US" dirty="0"/>
              <a:t>Necessary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Conduct </a:t>
            </a:r>
            <a:r>
              <a:rPr lang="en-US" dirty="0"/>
              <a:t>a manual inventory or purchase an inventory utility to identify the applications </a:t>
            </a:r>
            <a:r>
              <a:rPr lang="en-US" dirty="0" smtClean="0"/>
              <a:t>currently on </a:t>
            </a:r>
            <a:r>
              <a:rPr lang="en-US" dirty="0"/>
              <a:t>the computer.</a:t>
            </a:r>
          </a:p>
          <a:p>
            <a:r>
              <a:rPr lang="en-US" dirty="0" smtClean="0"/>
              <a:t>Identify </a:t>
            </a:r>
            <a:r>
              <a:rPr lang="en-US" dirty="0"/>
              <a:t>one application for each of the following: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web browser</a:t>
            </a:r>
          </a:p>
          <a:p>
            <a:pPr lvl="1"/>
            <a:r>
              <a:rPr lang="en-US" dirty="0" smtClean="0"/>
              <a:t>An </a:t>
            </a:r>
            <a:r>
              <a:rPr lang="en-US" dirty="0"/>
              <a:t>email client</a:t>
            </a:r>
          </a:p>
          <a:p>
            <a:pPr lvl="1"/>
            <a:r>
              <a:rPr lang="en-US" dirty="0" smtClean="0"/>
              <a:t>Word </a:t>
            </a:r>
            <a:r>
              <a:rPr lang="en-US" dirty="0"/>
              <a:t>processing software</a:t>
            </a:r>
          </a:p>
          <a:p>
            <a:pPr lvl="1"/>
            <a:r>
              <a:rPr lang="en-US" dirty="0" smtClean="0"/>
              <a:t>Security </a:t>
            </a:r>
            <a:r>
              <a:rPr lang="en-US" dirty="0"/>
              <a:t>software</a:t>
            </a:r>
          </a:p>
          <a:p>
            <a:pPr lvl="1"/>
            <a:r>
              <a:rPr lang="en-US" dirty="0" smtClean="0"/>
              <a:t>Software </a:t>
            </a:r>
            <a:r>
              <a:rPr lang="en-US" dirty="0"/>
              <a:t>updates, including OS updates</a:t>
            </a:r>
          </a:p>
          <a:p>
            <a:pPr lvl="1"/>
            <a:r>
              <a:rPr lang="en-US" dirty="0" smtClean="0"/>
              <a:t>Remove </a:t>
            </a:r>
            <a:r>
              <a:rPr lang="en-US" dirty="0"/>
              <a:t>any unnecessary applications.</a:t>
            </a:r>
          </a:p>
          <a:p>
            <a:pPr lvl="1"/>
            <a:r>
              <a:rPr lang="en-US" dirty="0" smtClean="0"/>
              <a:t>Install </a:t>
            </a:r>
            <a:r>
              <a:rPr lang="en-US" dirty="0"/>
              <a:t>any other necessary applications.</a:t>
            </a:r>
          </a:p>
        </p:txBody>
      </p:sp>
    </p:spTree>
    <p:extLst>
      <p:ext uri="{BB962C8B-B14F-4D97-AF65-F5344CB8AC3E}">
        <p14:creationId xmlns:p14="http://schemas.microsoft.com/office/powerpoint/2010/main" val="3605336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Install and Configure 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Check the minimum hardware requirements specified in the software package and compare </a:t>
            </a:r>
            <a:r>
              <a:rPr lang="en-US" dirty="0" smtClean="0"/>
              <a:t>that with </a:t>
            </a:r>
            <a:r>
              <a:rPr lang="en-US" dirty="0"/>
              <a:t>your computer's hardware. You will have to upgrade your computer's hardware if it has </a:t>
            </a:r>
            <a:r>
              <a:rPr lang="en-US" dirty="0" smtClean="0"/>
              <a:t>less than </a:t>
            </a:r>
            <a:r>
              <a:rPr lang="en-US" dirty="0"/>
              <a:t>the minimum requirements specified in the software package.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Navigate </a:t>
            </a:r>
            <a:r>
              <a:rPr lang="en-US" dirty="0"/>
              <a:t>to the path where the executable file is located.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Insert </a:t>
            </a:r>
            <a:r>
              <a:rPr lang="en-US" dirty="0"/>
              <a:t>the CD-ROM/DVD in the drive and navigate to the CD-ROM/DVD drive to </a:t>
            </a:r>
            <a:r>
              <a:rPr lang="en-US" dirty="0" smtClean="0"/>
              <a:t>explore the </a:t>
            </a:r>
            <a:r>
              <a:rPr lang="en-US" dirty="0"/>
              <a:t>contents and run the executable file.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Navigate </a:t>
            </a:r>
            <a:r>
              <a:rPr lang="en-US" dirty="0"/>
              <a:t>to the path where you stored the downloaded executable file and run the </a:t>
            </a:r>
            <a:r>
              <a:rPr lang="en-US" dirty="0" smtClean="0"/>
              <a:t>executable file.</a:t>
            </a:r>
          </a:p>
          <a:p>
            <a:r>
              <a:rPr lang="en-US" b="1" dirty="0"/>
              <a:t>Note: </a:t>
            </a:r>
            <a:r>
              <a:rPr lang="en-US" dirty="0"/>
              <a:t>Most installation CD-ROM/DVDs come with an </a:t>
            </a:r>
            <a:r>
              <a:rPr lang="en-US" dirty="0" err="1"/>
              <a:t>autoplay</a:t>
            </a:r>
            <a:r>
              <a:rPr lang="en-US" dirty="0"/>
              <a:t> feature. Once the </a:t>
            </a:r>
            <a:r>
              <a:rPr lang="en-US" dirty="0" smtClean="0"/>
              <a:t>CDROM/ DVD </a:t>
            </a:r>
            <a:r>
              <a:rPr lang="en-US" dirty="0"/>
              <a:t>is inserted into the drive, the system prompts the user to open </a:t>
            </a:r>
            <a:r>
              <a:rPr lang="en-US" dirty="0" smtClean="0"/>
              <a:t>the executable </a:t>
            </a:r>
            <a:r>
              <a:rPr lang="en-US" dirty="0"/>
              <a:t>file. Sometimes the executable file is opened automatically.</a:t>
            </a:r>
          </a:p>
        </p:txBody>
      </p:sp>
    </p:spTree>
    <p:extLst>
      <p:ext uri="{BB962C8B-B14F-4D97-AF65-F5344CB8AC3E}">
        <p14:creationId xmlns:p14="http://schemas.microsoft.com/office/powerpoint/2010/main" val="17776189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an Application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dirty="0"/>
              <a:t>Follow the instructions provided in the </a:t>
            </a:r>
            <a:r>
              <a:rPr lang="en-US" b="1" dirty="0"/>
              <a:t>Install </a:t>
            </a:r>
            <a:r>
              <a:rPr lang="en-US" dirty="0"/>
              <a:t>wizard. The </a:t>
            </a:r>
            <a:r>
              <a:rPr lang="en-US" b="1" dirty="0"/>
              <a:t>Install </a:t>
            </a:r>
            <a:r>
              <a:rPr lang="en-US" dirty="0"/>
              <a:t>wizard will guide you </a:t>
            </a:r>
            <a:r>
              <a:rPr lang="en-US" dirty="0" smtClean="0"/>
              <a:t>through the </a:t>
            </a:r>
            <a:r>
              <a:rPr lang="en-US" dirty="0"/>
              <a:t>steps in the software installation process.</a:t>
            </a:r>
          </a:p>
          <a:p>
            <a:r>
              <a:rPr lang="en-US" b="1" dirty="0"/>
              <a:t>Note: </a:t>
            </a:r>
            <a:r>
              <a:rPr lang="en-US" dirty="0"/>
              <a:t>Some CD-ROM/DVDs contain a help or read me text file. These files contain </a:t>
            </a:r>
            <a:r>
              <a:rPr lang="en-US" dirty="0" smtClean="0"/>
              <a:t>the precise </a:t>
            </a:r>
            <a:r>
              <a:rPr lang="en-US" dirty="0"/>
              <a:t>steps to install the software application.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After </a:t>
            </a:r>
            <a:r>
              <a:rPr lang="en-US" dirty="0"/>
              <a:t>the installation is complete, restart the computer if prompted.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Start </a:t>
            </a:r>
            <a:r>
              <a:rPr lang="en-US" dirty="0"/>
              <a:t>the application from the </a:t>
            </a:r>
            <a:r>
              <a:rPr lang="en-US" b="1" dirty="0"/>
              <a:t>Start </a:t>
            </a:r>
            <a:r>
              <a:rPr lang="en-US" dirty="0"/>
              <a:t>menu or from the directory in which you installed it.</a:t>
            </a:r>
          </a:p>
        </p:txBody>
      </p:sp>
    </p:spTree>
    <p:extLst>
      <p:ext uri="{BB962C8B-B14F-4D97-AF65-F5344CB8AC3E}">
        <p14:creationId xmlns:p14="http://schemas.microsoft.com/office/powerpoint/2010/main" val="3234721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758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Setting Up a Basic Workstation</vt:lpstr>
      <vt:lpstr>Bundled Applications</vt:lpstr>
      <vt:lpstr>Software Inventory</vt:lpstr>
      <vt:lpstr>Desired Applications</vt:lpstr>
      <vt:lpstr>Bloatware</vt:lpstr>
      <vt:lpstr>Application Sharing</vt:lpstr>
      <vt:lpstr>Guidelines for Ensuring a Computer Contains Only the Necessary Applications</vt:lpstr>
      <vt:lpstr>How to Install and Configure Applications</vt:lpstr>
      <vt:lpstr>Install an Application (Cont.)</vt:lpstr>
      <vt:lpstr>Uninstall or Change a Software 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Setting Up a Basic Workstation</dc:title>
  <dc:creator>andrew quilpa</dc:creator>
  <cp:lastModifiedBy>andrew quilpa</cp:lastModifiedBy>
  <cp:revision>2</cp:revision>
  <dcterms:created xsi:type="dcterms:W3CDTF">2017-01-30T15:59:04Z</dcterms:created>
  <dcterms:modified xsi:type="dcterms:W3CDTF">2017-01-30T16:16:53Z</dcterms:modified>
</cp:coreProperties>
</file>