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57" r:id="rId3"/>
    <p:sldId id="258" r:id="rId4"/>
    <p:sldId id="259" r:id="rId5"/>
    <p:sldId id="260" r:id="rId6"/>
    <p:sldId id="261" r:id="rId7"/>
    <p:sldId id="263" r:id="rId8"/>
    <p:sldId id="264" r:id="rId9"/>
    <p:sldId id="262"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US" dirty="0"/>
          </a:p>
        </p:txBody>
      </p:sp>
      <p:sp>
        <p:nvSpPr>
          <p:cNvPr id="4" name="Rectangle 4"/>
          <p:cNvSpPr>
            <a:spLocks noGrp="1" noChangeArrowheads="1"/>
          </p:cNvSpPr>
          <p:nvPr>
            <p:ph type="dt" sz="half" idx="10"/>
          </p:nvPr>
        </p:nvSpPr>
        <p:spPr>
          <a:xfrm>
            <a:off x="508000" y="6245225"/>
            <a:ext cx="3219115" cy="476250"/>
          </a:xfrm>
          <a:ln/>
        </p:spPr>
        <p:txBody>
          <a:bodyPr/>
          <a:lstStyle>
            <a:lvl1pPr>
              <a:defRPr sz="1050"/>
            </a:lvl1pPr>
          </a:lstStyle>
          <a:p>
            <a:fld id="{5FE7D89E-7985-4ABC-AF01-02AE609C2A1A}" type="datetimeFigureOut">
              <a:rPr lang="en-US" smtClean="0"/>
              <a:t>9/11/2018</a:t>
            </a:fld>
            <a:endParaRPr lang="en-US"/>
          </a:p>
        </p:txBody>
      </p:sp>
      <p:sp>
        <p:nvSpPr>
          <p:cNvPr id="5" name="Rectangle 5"/>
          <p:cNvSpPr>
            <a:spLocks noGrp="1" noChangeArrowheads="1"/>
          </p:cNvSpPr>
          <p:nvPr>
            <p:ph type="ftr" sz="quarter" idx="11"/>
          </p:nvPr>
        </p:nvSpPr>
        <p:spPr>
          <a:xfrm>
            <a:off x="3727115" y="6245225"/>
            <a:ext cx="4908885" cy="476250"/>
          </a:xfrm>
          <a:ln/>
        </p:spPr>
        <p:txBody>
          <a:bodyPr/>
          <a:lstStyle>
            <a:lvl1pPr>
              <a:defRPr sz="1050"/>
            </a:lvl1pPr>
          </a:lstStyle>
          <a:p>
            <a:endParaRPr lang="en-US"/>
          </a:p>
        </p:txBody>
      </p:sp>
      <p:sp>
        <p:nvSpPr>
          <p:cNvPr id="6" name="Rectangle 6"/>
          <p:cNvSpPr>
            <a:spLocks noGrp="1" noChangeArrowheads="1"/>
          </p:cNvSpPr>
          <p:nvPr>
            <p:ph type="sldNum" sz="quarter" idx="12"/>
          </p:nvPr>
        </p:nvSpPr>
        <p:spPr>
          <a:xfrm>
            <a:off x="8636000" y="6245225"/>
            <a:ext cx="2914315" cy="476250"/>
          </a:xfrm>
          <a:ln/>
        </p:spPr>
        <p:txBody>
          <a:bodyPr/>
          <a:lstStyle>
            <a:lvl1pPr>
              <a:defRPr sz="1050"/>
            </a:lvl1pPr>
          </a:lstStyle>
          <a:p>
            <a:fld id="{B5C0FF38-AEC1-4CE3-9EBF-23DF7B71B538}" type="slidenum">
              <a:rPr lang="en-US" smtClean="0"/>
              <a:t>‹#›</a:t>
            </a:fld>
            <a:endParaRPr lang="en-US"/>
          </a:p>
        </p:txBody>
      </p:sp>
    </p:spTree>
    <p:extLst>
      <p:ext uri="{BB962C8B-B14F-4D97-AF65-F5344CB8AC3E}">
        <p14:creationId xmlns:p14="http://schemas.microsoft.com/office/powerpoint/2010/main" val="2080955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lvl4pPr>
              <a:defRPr>
                <a:latin typeface="Segoe UI Light" panose="020B0502040204020203" pitchFamily="34" charset="0"/>
              </a:defRPr>
            </a:lvl4pPr>
            <a:lvl5pPr>
              <a:defRPr>
                <a:latin typeface="Segoe UI Light" panose="020B0502040204020203"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fld id="{5FE7D89E-7985-4ABC-AF01-02AE609C2A1A}" type="datetimeFigureOut">
              <a:rPr lang="en-US" smtClean="0"/>
              <a:t>9/11/2018</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B5C0FF38-AEC1-4CE3-9EBF-23DF7B71B538}" type="slidenum">
              <a:rPr lang="en-US" smtClean="0"/>
              <a:t>‹#›</a:t>
            </a:fld>
            <a:endParaRPr lang="en-US"/>
          </a:p>
        </p:txBody>
      </p:sp>
    </p:spTree>
    <p:extLst>
      <p:ext uri="{BB962C8B-B14F-4D97-AF65-F5344CB8AC3E}">
        <p14:creationId xmlns:p14="http://schemas.microsoft.com/office/powerpoint/2010/main" val="2642345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457200"/>
            <a:ext cx="2743200" cy="6019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457200"/>
            <a:ext cx="8026400" cy="6019800"/>
          </a:xfrm>
        </p:spPr>
        <p:txBody>
          <a:bodyPr vert="eaVert"/>
          <a:lstStyle>
            <a:lvl4pPr>
              <a:defRPr>
                <a:latin typeface="Segoe UI Light" panose="020B0502040204020203" pitchFamily="34" charset="0"/>
              </a:defRPr>
            </a:lvl4pPr>
            <a:lvl5pPr>
              <a:defRPr>
                <a:latin typeface="Segoe UI Light" panose="020B0502040204020203"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fld id="{5FE7D89E-7985-4ABC-AF01-02AE609C2A1A}" type="datetimeFigureOut">
              <a:rPr lang="en-US" smtClean="0"/>
              <a:t>9/11/2018</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B5C0FF38-AEC1-4CE3-9EBF-23DF7B71B538}" type="slidenum">
              <a:rPr lang="en-US" smtClean="0"/>
              <a:t>‹#›</a:t>
            </a:fld>
            <a:endParaRPr lang="en-US"/>
          </a:p>
        </p:txBody>
      </p:sp>
    </p:spTree>
    <p:extLst>
      <p:ext uri="{BB962C8B-B14F-4D97-AF65-F5344CB8AC3E}">
        <p14:creationId xmlns:p14="http://schemas.microsoft.com/office/powerpoint/2010/main" val="19887577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10972800" cy="914400"/>
          </a:xfrm>
        </p:spPr>
        <p:txBody>
          <a:bodyPr/>
          <a:lstStyle>
            <a:lvl1pPr>
              <a:defRPr>
                <a:effectLst>
                  <a:outerShdw blurRad="38100" dist="38100" dir="2700000" algn="tl">
                    <a:schemeClr val="bg1"/>
                  </a:outerShdw>
                </a:effectLst>
              </a:defRPr>
            </a:lvl1pPr>
          </a:lstStyle>
          <a:p>
            <a:r>
              <a:rPr lang="en-US"/>
              <a:t>Click to edit Master title style</a:t>
            </a:r>
            <a:endParaRPr lang="en-US" dirty="0"/>
          </a:p>
        </p:txBody>
      </p:sp>
      <p:sp>
        <p:nvSpPr>
          <p:cNvPr id="3" name="Table Placeholder 2"/>
          <p:cNvSpPr>
            <a:spLocks noGrp="1"/>
          </p:cNvSpPr>
          <p:nvPr>
            <p:ph type="tbl" idx="1"/>
          </p:nvPr>
        </p:nvSpPr>
        <p:spPr>
          <a:xfrm>
            <a:off x="609600" y="1447800"/>
            <a:ext cx="10972800" cy="5029200"/>
          </a:xfrm>
        </p:spPr>
        <p:txBody>
          <a:bodyPr/>
          <a:lstStyle/>
          <a:p>
            <a:pPr lvl="0"/>
            <a:r>
              <a:rPr lang="en-US" noProof="0"/>
              <a:t>Click icon to add table</a:t>
            </a:r>
          </a:p>
        </p:txBody>
      </p:sp>
      <p:sp>
        <p:nvSpPr>
          <p:cNvPr id="4" name="Rectangle 4"/>
          <p:cNvSpPr>
            <a:spLocks noGrp="1" noChangeArrowheads="1"/>
          </p:cNvSpPr>
          <p:nvPr>
            <p:ph type="dt" sz="half" idx="10"/>
          </p:nvPr>
        </p:nvSpPr>
        <p:spPr>
          <a:ln/>
        </p:spPr>
        <p:txBody>
          <a:bodyPr/>
          <a:lstStyle>
            <a:lvl1pPr>
              <a:defRPr/>
            </a:lvl1pPr>
          </a:lstStyle>
          <a:p>
            <a:fld id="{5FE7D89E-7985-4ABC-AF01-02AE609C2A1A}" type="datetimeFigureOut">
              <a:rPr lang="en-US" smtClean="0"/>
              <a:t>9/11/2018</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B5C0FF38-AEC1-4CE3-9EBF-23DF7B71B538}" type="slidenum">
              <a:rPr lang="en-US" smtClean="0"/>
              <a:t>‹#›</a:t>
            </a:fld>
            <a:endParaRPr lang="en-US"/>
          </a:p>
        </p:txBody>
      </p:sp>
    </p:spTree>
    <p:extLst>
      <p:ext uri="{BB962C8B-B14F-4D97-AF65-F5344CB8AC3E}">
        <p14:creationId xmlns:p14="http://schemas.microsoft.com/office/powerpoint/2010/main" val="15045798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FE7D89E-7985-4ABC-AF01-02AE609C2A1A}" type="datetimeFigureOut">
              <a:rPr lang="en-US" smtClean="0"/>
              <a:t>9/11/2018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0FF38-AEC1-4CE3-9EBF-23DF7B71B538}" type="slidenum">
              <a:rPr lang="en-US" smtClean="0"/>
              <a:t>‹#›</a:t>
            </a:fld>
            <a:endParaRPr lang="en-US"/>
          </a:p>
        </p:txBody>
      </p:sp>
    </p:spTree>
    <p:extLst>
      <p:ext uri="{BB962C8B-B14F-4D97-AF65-F5344CB8AC3E}">
        <p14:creationId xmlns:p14="http://schemas.microsoft.com/office/powerpoint/2010/main" val="963487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buClr>
                <a:srgbClr val="0072C6"/>
              </a:buClr>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4"/>
          <p:cNvSpPr>
            <a:spLocks noGrp="1" noChangeArrowheads="1"/>
          </p:cNvSpPr>
          <p:nvPr>
            <p:ph type="dt" sz="half" idx="10"/>
          </p:nvPr>
        </p:nvSpPr>
        <p:spPr>
          <a:ln/>
        </p:spPr>
        <p:txBody>
          <a:bodyPr/>
          <a:lstStyle>
            <a:lvl1pPr>
              <a:defRPr sz="1050"/>
            </a:lvl1pPr>
          </a:lstStyle>
          <a:p>
            <a:fld id="{5FE7D89E-7985-4ABC-AF01-02AE609C2A1A}" type="datetimeFigureOut">
              <a:rPr lang="en-US" smtClean="0"/>
              <a:t>9/11/2018</a:t>
            </a:fld>
            <a:endParaRPr lang="en-US"/>
          </a:p>
        </p:txBody>
      </p:sp>
      <p:sp>
        <p:nvSpPr>
          <p:cNvPr id="5" name="Rectangle 5"/>
          <p:cNvSpPr>
            <a:spLocks noGrp="1" noChangeArrowheads="1"/>
          </p:cNvSpPr>
          <p:nvPr>
            <p:ph type="ftr" sz="quarter" idx="11"/>
          </p:nvPr>
        </p:nvSpPr>
        <p:spPr>
          <a:xfrm>
            <a:off x="3657600" y="6245225"/>
            <a:ext cx="4876800" cy="476250"/>
          </a:xfrm>
          <a:ln/>
        </p:spPr>
        <p:txBody>
          <a:bodyPr/>
          <a:lstStyle>
            <a:lvl1pPr>
              <a:defRPr sz="1050"/>
            </a:lvl1pPr>
          </a:lstStyle>
          <a:p>
            <a:endParaRPr lang="en-US"/>
          </a:p>
        </p:txBody>
      </p:sp>
      <p:sp>
        <p:nvSpPr>
          <p:cNvPr id="6" name="Rectangle 6"/>
          <p:cNvSpPr>
            <a:spLocks noGrp="1" noChangeArrowheads="1"/>
          </p:cNvSpPr>
          <p:nvPr>
            <p:ph type="sldNum" sz="quarter" idx="12"/>
          </p:nvPr>
        </p:nvSpPr>
        <p:spPr>
          <a:ln/>
        </p:spPr>
        <p:txBody>
          <a:bodyPr/>
          <a:lstStyle>
            <a:lvl1pPr>
              <a:defRPr sz="1050"/>
            </a:lvl1pPr>
          </a:lstStyle>
          <a:p>
            <a:fld id="{B5C0FF38-AEC1-4CE3-9EBF-23DF7B71B538}" type="slidenum">
              <a:rPr lang="en-US" smtClean="0"/>
              <a:t>‹#›</a:t>
            </a:fld>
            <a:endParaRPr lang="en-US"/>
          </a:p>
        </p:txBody>
      </p:sp>
    </p:spTree>
    <p:extLst>
      <p:ext uri="{BB962C8B-B14F-4D97-AF65-F5344CB8AC3E}">
        <p14:creationId xmlns:p14="http://schemas.microsoft.com/office/powerpoint/2010/main" val="4292044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Rectangle 4"/>
          <p:cNvSpPr>
            <a:spLocks noGrp="1" noChangeArrowheads="1"/>
          </p:cNvSpPr>
          <p:nvPr>
            <p:ph type="dt" sz="half" idx="10"/>
          </p:nvPr>
        </p:nvSpPr>
        <p:spPr>
          <a:ln/>
        </p:spPr>
        <p:txBody>
          <a:bodyPr/>
          <a:lstStyle>
            <a:lvl1pPr>
              <a:defRPr/>
            </a:lvl1pPr>
          </a:lstStyle>
          <a:p>
            <a:fld id="{5FE7D89E-7985-4ABC-AF01-02AE609C2A1A}" type="datetimeFigureOut">
              <a:rPr lang="en-US" smtClean="0"/>
              <a:t>9/11/2018</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B5C0FF38-AEC1-4CE3-9EBF-23DF7B71B538}" type="slidenum">
              <a:rPr lang="en-US" smtClean="0"/>
              <a:t>‹#›</a:t>
            </a:fld>
            <a:endParaRPr lang="en-US"/>
          </a:p>
        </p:txBody>
      </p:sp>
    </p:spTree>
    <p:extLst>
      <p:ext uri="{BB962C8B-B14F-4D97-AF65-F5344CB8AC3E}">
        <p14:creationId xmlns:p14="http://schemas.microsoft.com/office/powerpoint/2010/main" val="3785544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447800"/>
            <a:ext cx="5384800" cy="5029200"/>
          </a:xfrm>
        </p:spPr>
        <p:txBody>
          <a:bodyPr/>
          <a:lstStyle>
            <a:lvl1pPr>
              <a:defRPr sz="2800"/>
            </a:lvl1pPr>
            <a:lvl2pPr>
              <a:defRPr sz="2400"/>
            </a:lvl2pPr>
            <a:lvl3pPr>
              <a:defRPr sz="2000"/>
            </a:lvl3pPr>
            <a:lvl4pPr>
              <a:defRPr sz="1800">
                <a:latin typeface="Segoe UI Light" panose="020B0502040204020203" pitchFamily="34" charset="0"/>
              </a:defRPr>
            </a:lvl4pPr>
            <a:lvl5pPr>
              <a:defRPr sz="1800">
                <a:latin typeface="Segoe UI Light" panose="020B0502040204020203" pitchFamily="34" charset="0"/>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47800"/>
            <a:ext cx="5384800" cy="5029200"/>
          </a:xfrm>
        </p:spPr>
        <p:txBody>
          <a:bodyPr/>
          <a:lstStyle>
            <a:lvl1pPr>
              <a:defRPr sz="2800"/>
            </a:lvl1pPr>
            <a:lvl2pPr>
              <a:defRPr sz="2400"/>
            </a:lvl2pPr>
            <a:lvl3pPr>
              <a:defRPr sz="2000"/>
            </a:lvl3pPr>
            <a:lvl4pPr>
              <a:defRPr sz="1800">
                <a:latin typeface="Segoe UI Light" panose="020B0502040204020203" pitchFamily="34" charset="0"/>
              </a:defRPr>
            </a:lvl4pPr>
            <a:lvl5pPr>
              <a:defRPr sz="1800">
                <a:latin typeface="Segoe UI Light" panose="020B0502040204020203" pitchFamily="34" charset="0"/>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4"/>
          <p:cNvSpPr>
            <a:spLocks noGrp="1" noChangeArrowheads="1"/>
          </p:cNvSpPr>
          <p:nvPr>
            <p:ph type="dt" sz="half" idx="10"/>
          </p:nvPr>
        </p:nvSpPr>
        <p:spPr>
          <a:ln/>
        </p:spPr>
        <p:txBody>
          <a:bodyPr/>
          <a:lstStyle>
            <a:lvl1pPr>
              <a:defRPr/>
            </a:lvl1pPr>
          </a:lstStyle>
          <a:p>
            <a:fld id="{5FE7D89E-7985-4ABC-AF01-02AE609C2A1A}" type="datetimeFigureOut">
              <a:rPr lang="en-US" smtClean="0"/>
              <a:t>9/11/2018</a:t>
            </a:fld>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B5C0FF38-AEC1-4CE3-9EBF-23DF7B71B538}" type="slidenum">
              <a:rPr lang="en-US" smtClean="0"/>
              <a:t>‹#›</a:t>
            </a:fld>
            <a:endParaRPr lang="en-US"/>
          </a:p>
        </p:txBody>
      </p:sp>
    </p:spTree>
    <p:extLst>
      <p:ext uri="{BB962C8B-B14F-4D97-AF65-F5344CB8AC3E}">
        <p14:creationId xmlns:p14="http://schemas.microsoft.com/office/powerpoint/2010/main" val="25348057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atin typeface="Segoe UI Light" panose="020B0502040204020203" pitchFamily="34" charset="0"/>
              </a:defRPr>
            </a:lvl4pPr>
            <a:lvl5pPr>
              <a:defRPr sz="1600">
                <a:latin typeface="Segoe UI Light" panose="020B0502040204020203" pitchFamily="34" charset="0"/>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atin typeface="Segoe UI Light" panose="020B0502040204020203" pitchFamily="34" charset="0"/>
              </a:defRPr>
            </a:lvl4pPr>
            <a:lvl5pPr>
              <a:defRPr sz="1600">
                <a:latin typeface="Segoe UI Light" panose="020B0502040204020203" pitchFamily="34" charset="0"/>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4"/>
          <p:cNvSpPr>
            <a:spLocks noGrp="1" noChangeArrowheads="1"/>
          </p:cNvSpPr>
          <p:nvPr>
            <p:ph type="dt" sz="half" idx="10"/>
          </p:nvPr>
        </p:nvSpPr>
        <p:spPr>
          <a:ln/>
        </p:spPr>
        <p:txBody>
          <a:bodyPr/>
          <a:lstStyle>
            <a:lvl1pPr>
              <a:defRPr/>
            </a:lvl1pPr>
          </a:lstStyle>
          <a:p>
            <a:fld id="{5FE7D89E-7985-4ABC-AF01-02AE609C2A1A}" type="datetimeFigureOut">
              <a:rPr lang="en-US" smtClean="0"/>
              <a:t>9/11/2018</a:t>
            </a:fld>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B5C0FF38-AEC1-4CE3-9EBF-23DF7B71B538}" type="slidenum">
              <a:rPr lang="en-US" smtClean="0"/>
              <a:t>‹#›</a:t>
            </a:fld>
            <a:endParaRPr lang="en-US"/>
          </a:p>
        </p:txBody>
      </p:sp>
    </p:spTree>
    <p:extLst>
      <p:ext uri="{BB962C8B-B14F-4D97-AF65-F5344CB8AC3E}">
        <p14:creationId xmlns:p14="http://schemas.microsoft.com/office/powerpoint/2010/main" val="528654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fld id="{5FE7D89E-7985-4ABC-AF01-02AE609C2A1A}" type="datetimeFigureOut">
              <a:rPr lang="en-US" smtClean="0"/>
              <a:t>9/11/2018</a:t>
            </a:fld>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B5C0FF38-AEC1-4CE3-9EBF-23DF7B71B538}" type="slidenum">
              <a:rPr lang="en-US" smtClean="0"/>
              <a:t>‹#›</a:t>
            </a:fld>
            <a:endParaRPr lang="en-US"/>
          </a:p>
        </p:txBody>
      </p:sp>
    </p:spTree>
    <p:extLst>
      <p:ext uri="{BB962C8B-B14F-4D97-AF65-F5344CB8AC3E}">
        <p14:creationId xmlns:p14="http://schemas.microsoft.com/office/powerpoint/2010/main" val="900286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5FE7D89E-7985-4ABC-AF01-02AE609C2A1A}" type="datetimeFigureOut">
              <a:rPr lang="en-US" smtClean="0"/>
              <a:t>9/11/2018</a:t>
            </a:fld>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B5C0FF38-AEC1-4CE3-9EBF-23DF7B71B538}" type="slidenum">
              <a:rPr lang="en-US" smtClean="0"/>
              <a:t>‹#›</a:t>
            </a:fld>
            <a:endParaRPr lang="en-US"/>
          </a:p>
        </p:txBody>
      </p:sp>
    </p:spTree>
    <p:extLst>
      <p:ext uri="{BB962C8B-B14F-4D97-AF65-F5344CB8AC3E}">
        <p14:creationId xmlns:p14="http://schemas.microsoft.com/office/powerpoint/2010/main" val="2265306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atin typeface="Segoe UI Light" panose="020B0502040204020203" pitchFamily="34" charset="0"/>
              </a:defRPr>
            </a:lvl4pPr>
            <a:lvl5pPr>
              <a:defRPr sz="2000">
                <a:latin typeface="Segoe UI Light" panose="020B0502040204020203" pitchFamily="34" charset="0"/>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4"/>
          <p:cNvSpPr>
            <a:spLocks noGrp="1" noChangeArrowheads="1"/>
          </p:cNvSpPr>
          <p:nvPr>
            <p:ph type="dt" sz="half" idx="10"/>
          </p:nvPr>
        </p:nvSpPr>
        <p:spPr>
          <a:ln/>
        </p:spPr>
        <p:txBody>
          <a:bodyPr/>
          <a:lstStyle>
            <a:lvl1pPr>
              <a:defRPr/>
            </a:lvl1pPr>
          </a:lstStyle>
          <a:p>
            <a:fld id="{5FE7D89E-7985-4ABC-AF01-02AE609C2A1A}" type="datetimeFigureOut">
              <a:rPr lang="en-US" smtClean="0"/>
              <a:t>9/11/2018</a:t>
            </a:fld>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B5C0FF38-AEC1-4CE3-9EBF-23DF7B71B538}" type="slidenum">
              <a:rPr lang="en-US" smtClean="0"/>
              <a:t>‹#›</a:t>
            </a:fld>
            <a:endParaRPr lang="en-US"/>
          </a:p>
        </p:txBody>
      </p:sp>
    </p:spTree>
    <p:extLst>
      <p:ext uri="{BB962C8B-B14F-4D97-AF65-F5344CB8AC3E}">
        <p14:creationId xmlns:p14="http://schemas.microsoft.com/office/powerpoint/2010/main" val="3558390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4"/>
          <p:cNvSpPr>
            <a:spLocks noGrp="1" noChangeArrowheads="1"/>
          </p:cNvSpPr>
          <p:nvPr>
            <p:ph type="dt" sz="half" idx="10"/>
          </p:nvPr>
        </p:nvSpPr>
        <p:spPr>
          <a:ln/>
        </p:spPr>
        <p:txBody>
          <a:bodyPr/>
          <a:lstStyle>
            <a:lvl1pPr>
              <a:defRPr/>
            </a:lvl1pPr>
          </a:lstStyle>
          <a:p>
            <a:fld id="{5FE7D89E-7985-4ABC-AF01-02AE609C2A1A}" type="datetimeFigureOut">
              <a:rPr lang="en-US" smtClean="0"/>
              <a:t>9/11/2018</a:t>
            </a:fld>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B5C0FF38-AEC1-4CE3-9EBF-23DF7B71B538}" type="slidenum">
              <a:rPr lang="en-US" smtClean="0"/>
              <a:t>‹#›</a:t>
            </a:fld>
            <a:endParaRPr lang="en-US"/>
          </a:p>
        </p:txBody>
      </p:sp>
    </p:spTree>
    <p:extLst>
      <p:ext uri="{BB962C8B-B14F-4D97-AF65-F5344CB8AC3E}">
        <p14:creationId xmlns:p14="http://schemas.microsoft.com/office/powerpoint/2010/main" val="1027961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07233"/>
        </a:solidFill>
        <a:effectLst/>
      </p:bgPr>
    </p:bg>
    <p:spTree>
      <p:nvGrpSpPr>
        <p:cNvPr id="1" name=""/>
        <p:cNvGrpSpPr/>
        <p:nvPr/>
      </p:nvGrpSpPr>
      <p:grpSpPr>
        <a:xfrm>
          <a:off x="0" y="0"/>
          <a:ext cx="0" cy="0"/>
          <a:chOff x="0" y="0"/>
          <a:chExt cx="0" cy="0"/>
        </a:xfrm>
      </p:grpSpPr>
      <p:sp>
        <p:nvSpPr>
          <p:cNvPr id="7" name="Rectangle 6"/>
          <p:cNvSpPr/>
          <p:nvPr/>
        </p:nvSpPr>
        <p:spPr>
          <a:xfrm>
            <a:off x="406401" y="328613"/>
            <a:ext cx="11377084" cy="6197600"/>
          </a:xfrm>
          <a:prstGeom prst="rect">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9" name="Rounded Rectangle 8"/>
          <p:cNvSpPr/>
          <p:nvPr/>
        </p:nvSpPr>
        <p:spPr>
          <a:xfrm>
            <a:off x="558129" y="435546"/>
            <a:ext cx="11075745" cy="6033870"/>
          </a:xfrm>
          <a:prstGeom prst="roundRect">
            <a:avLst>
              <a:gd name="adj" fmla="val 2127"/>
            </a:avLst>
          </a:prstGeom>
          <a:no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1030" name="Straight Connector 7"/>
          <p:cNvCxnSpPr>
            <a:cxnSpLocks noChangeShapeType="1"/>
          </p:cNvCxnSpPr>
          <p:nvPr/>
        </p:nvCxnSpPr>
        <p:spPr bwMode="auto">
          <a:xfrm>
            <a:off x="711200" y="1447800"/>
            <a:ext cx="10769600" cy="1588"/>
          </a:xfrm>
          <a:prstGeom prst="line">
            <a:avLst/>
          </a:prstGeom>
          <a:noFill/>
          <a:ln w="57150" algn="ctr">
            <a:solidFill>
              <a:srgbClr val="007233"/>
            </a:solidFill>
            <a:round/>
            <a:headEnd/>
            <a:tailEnd/>
          </a:ln>
          <a:extLst>
            <a:ext uri="{909E8E84-426E-40dd-AFC4-6F175D3DCCD1}">
              <a14:hiddenFill xmlns:a14="http://schemas.microsoft.com/office/drawing/2010/main" xmlns="">
                <a:noFill/>
              </a14:hiddenFill>
            </a:ext>
          </a:extLst>
        </p:spPr>
      </p:cxnSp>
      <p:sp>
        <p:nvSpPr>
          <p:cNvPr id="149506" name="Rectangle 2"/>
          <p:cNvSpPr>
            <a:spLocks noGrp="1" noChangeArrowheads="1"/>
          </p:cNvSpPr>
          <p:nvPr>
            <p:ph type="title"/>
          </p:nvPr>
        </p:nvSpPr>
        <p:spPr bwMode="auto">
          <a:xfrm>
            <a:off x="609600" y="457200"/>
            <a:ext cx="10972800" cy="914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t>Click to edit Master title style</a:t>
            </a:r>
            <a:endParaRPr lang="en-US" dirty="0"/>
          </a:p>
        </p:txBody>
      </p:sp>
      <p:sp>
        <p:nvSpPr>
          <p:cNvPr id="1032" name="Rectangle 3"/>
          <p:cNvSpPr>
            <a:spLocks noGrp="1" noChangeArrowheads="1"/>
          </p:cNvSpPr>
          <p:nvPr>
            <p:ph type="body" idx="1"/>
          </p:nvPr>
        </p:nvSpPr>
        <p:spPr bwMode="auto">
          <a:xfrm>
            <a:off x="609600" y="1600200"/>
            <a:ext cx="10972800" cy="4876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p:txBody>
      </p:sp>
      <p:sp>
        <p:nvSpPr>
          <p:cNvPr id="14950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050">
                <a:latin typeface="Segoe UI" panose="020B0502040204020203" pitchFamily="34" charset="0"/>
                <a:ea typeface="Segoe UI" panose="020B0502040204020203" pitchFamily="34" charset="0"/>
                <a:cs typeface="Segoe UI" panose="020B0502040204020203" pitchFamily="34" charset="0"/>
              </a:defRPr>
            </a:lvl1pPr>
          </a:lstStyle>
          <a:p>
            <a:fld id="{5FE7D89E-7985-4ABC-AF01-02AE609C2A1A}" type="datetimeFigureOut">
              <a:rPr lang="en-US" smtClean="0"/>
              <a:t>9/11/2018</a:t>
            </a:fld>
            <a:endParaRPr lang="en-US"/>
          </a:p>
        </p:txBody>
      </p:sp>
      <p:sp>
        <p:nvSpPr>
          <p:cNvPr id="149509" name="Rectangle 5"/>
          <p:cNvSpPr>
            <a:spLocks noGrp="1" noChangeArrowheads="1"/>
          </p:cNvSpPr>
          <p:nvPr>
            <p:ph type="ftr" sz="quarter" idx="3"/>
          </p:nvPr>
        </p:nvSpPr>
        <p:spPr bwMode="auto">
          <a:xfrm>
            <a:off x="3505871" y="6245225"/>
            <a:ext cx="518025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050">
                <a:latin typeface="Segoe UI" panose="020B0502040204020203" pitchFamily="34" charset="0"/>
                <a:ea typeface="Segoe UI" panose="020B0502040204020203" pitchFamily="34" charset="0"/>
                <a:cs typeface="Segoe UI" panose="020B0502040204020203" pitchFamily="34" charset="0"/>
              </a:defRPr>
            </a:lvl1pPr>
          </a:lstStyle>
          <a:p>
            <a:endParaRPr lang="en-US"/>
          </a:p>
        </p:txBody>
      </p:sp>
      <p:sp>
        <p:nvSpPr>
          <p:cNvPr id="14951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050">
                <a:latin typeface="Segoe UI" panose="020B0502040204020203" pitchFamily="34" charset="0"/>
                <a:ea typeface="Segoe UI" panose="020B0502040204020203" pitchFamily="34" charset="0"/>
                <a:cs typeface="Segoe UI" panose="020B0502040204020203" pitchFamily="34" charset="0"/>
              </a:defRPr>
            </a:lvl1pPr>
          </a:lstStyle>
          <a:p>
            <a:fld id="{B5C0FF38-AEC1-4CE3-9EBF-23DF7B71B538}" type="slidenum">
              <a:rPr lang="en-US" smtClean="0"/>
              <a:t>‹#›</a:t>
            </a:fld>
            <a:endParaRPr lang="en-US"/>
          </a:p>
        </p:txBody>
      </p:sp>
    </p:spTree>
    <p:extLst>
      <p:ext uri="{BB962C8B-B14F-4D97-AF65-F5344CB8AC3E}">
        <p14:creationId xmlns:p14="http://schemas.microsoft.com/office/powerpoint/2010/main" val="3900520298"/>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Lst>
  <p:txStyles>
    <p:titleStyle>
      <a:lvl1pPr algn="l" rtl="0" eaLnBrk="1" fontAlgn="base" hangingPunct="1">
        <a:spcBef>
          <a:spcPct val="0"/>
        </a:spcBef>
        <a:spcAft>
          <a:spcPct val="0"/>
        </a:spcAft>
        <a:defRPr sz="3200">
          <a:solidFill>
            <a:srgbClr val="007233"/>
          </a:solidFill>
          <a:effectLst>
            <a:outerShdw blurRad="38100" dist="38100" dir="2700000" algn="tl">
              <a:schemeClr val="bg1"/>
            </a:outerShdw>
          </a:effectLst>
          <a:latin typeface="Segoe UI Semibold" panose="020B0702040204020203" pitchFamily="34" charset="0"/>
          <a:ea typeface="+mj-ea"/>
          <a:cs typeface="+mj-cs"/>
        </a:defRPr>
      </a:lvl1pPr>
      <a:lvl2pPr algn="l" rtl="0" eaLnBrk="1" fontAlgn="base" hangingPunct="1">
        <a:spcBef>
          <a:spcPct val="0"/>
        </a:spcBef>
        <a:spcAft>
          <a:spcPct val="0"/>
        </a:spcAft>
        <a:defRPr sz="3200">
          <a:solidFill>
            <a:srgbClr val="0000CC"/>
          </a:solidFill>
          <a:effectLst>
            <a:outerShdw blurRad="38100" dist="38100" dir="2700000" algn="tl">
              <a:srgbClr val="000000"/>
            </a:outerShdw>
          </a:effectLst>
          <a:latin typeface="Franklin Gothic Medium" pitchFamily="34" charset="0"/>
        </a:defRPr>
      </a:lvl2pPr>
      <a:lvl3pPr algn="l" rtl="0" eaLnBrk="1" fontAlgn="base" hangingPunct="1">
        <a:spcBef>
          <a:spcPct val="0"/>
        </a:spcBef>
        <a:spcAft>
          <a:spcPct val="0"/>
        </a:spcAft>
        <a:defRPr sz="3200">
          <a:solidFill>
            <a:srgbClr val="0000CC"/>
          </a:solidFill>
          <a:effectLst>
            <a:outerShdw blurRad="38100" dist="38100" dir="2700000" algn="tl">
              <a:srgbClr val="000000"/>
            </a:outerShdw>
          </a:effectLst>
          <a:latin typeface="Franklin Gothic Medium" pitchFamily="34" charset="0"/>
        </a:defRPr>
      </a:lvl3pPr>
      <a:lvl4pPr algn="l" rtl="0" eaLnBrk="1" fontAlgn="base" hangingPunct="1">
        <a:spcBef>
          <a:spcPct val="0"/>
        </a:spcBef>
        <a:spcAft>
          <a:spcPct val="0"/>
        </a:spcAft>
        <a:defRPr sz="3200">
          <a:solidFill>
            <a:srgbClr val="0000CC"/>
          </a:solidFill>
          <a:effectLst>
            <a:outerShdw blurRad="38100" dist="38100" dir="2700000" algn="tl">
              <a:srgbClr val="000000"/>
            </a:outerShdw>
          </a:effectLst>
          <a:latin typeface="Franklin Gothic Medium" pitchFamily="34" charset="0"/>
        </a:defRPr>
      </a:lvl4pPr>
      <a:lvl5pPr algn="l" rtl="0" eaLnBrk="1" fontAlgn="base" hangingPunct="1">
        <a:spcBef>
          <a:spcPct val="0"/>
        </a:spcBef>
        <a:spcAft>
          <a:spcPct val="0"/>
        </a:spcAft>
        <a:defRPr sz="3200">
          <a:solidFill>
            <a:srgbClr val="0000CC"/>
          </a:solidFill>
          <a:effectLst>
            <a:outerShdw blurRad="38100" dist="38100" dir="2700000" algn="tl">
              <a:srgbClr val="000000"/>
            </a:outerShdw>
          </a:effectLst>
          <a:latin typeface="Franklin Gothic Medium" pitchFamily="34" charset="0"/>
        </a:defRPr>
      </a:lvl5pPr>
      <a:lvl6pPr marL="457200" algn="l" rtl="0" eaLnBrk="1" fontAlgn="base" hangingPunct="1">
        <a:spcBef>
          <a:spcPct val="0"/>
        </a:spcBef>
        <a:spcAft>
          <a:spcPct val="0"/>
        </a:spcAft>
        <a:defRPr sz="3200">
          <a:solidFill>
            <a:srgbClr val="0000CC"/>
          </a:solidFill>
          <a:effectLst>
            <a:outerShdw blurRad="38100" dist="38100" dir="2700000" algn="tl">
              <a:srgbClr val="000000"/>
            </a:outerShdw>
          </a:effectLst>
          <a:latin typeface="Franklin Gothic Medium" pitchFamily="34" charset="0"/>
        </a:defRPr>
      </a:lvl6pPr>
      <a:lvl7pPr marL="914400" algn="l" rtl="0" eaLnBrk="1" fontAlgn="base" hangingPunct="1">
        <a:spcBef>
          <a:spcPct val="0"/>
        </a:spcBef>
        <a:spcAft>
          <a:spcPct val="0"/>
        </a:spcAft>
        <a:defRPr sz="3200">
          <a:solidFill>
            <a:srgbClr val="0000CC"/>
          </a:solidFill>
          <a:effectLst>
            <a:outerShdw blurRad="38100" dist="38100" dir="2700000" algn="tl">
              <a:srgbClr val="000000"/>
            </a:outerShdw>
          </a:effectLst>
          <a:latin typeface="Franklin Gothic Medium" pitchFamily="34" charset="0"/>
        </a:defRPr>
      </a:lvl7pPr>
      <a:lvl8pPr marL="1371600" algn="l" rtl="0" eaLnBrk="1" fontAlgn="base" hangingPunct="1">
        <a:spcBef>
          <a:spcPct val="0"/>
        </a:spcBef>
        <a:spcAft>
          <a:spcPct val="0"/>
        </a:spcAft>
        <a:defRPr sz="3200">
          <a:solidFill>
            <a:srgbClr val="0000CC"/>
          </a:solidFill>
          <a:effectLst>
            <a:outerShdw blurRad="38100" dist="38100" dir="2700000" algn="tl">
              <a:srgbClr val="000000"/>
            </a:outerShdw>
          </a:effectLst>
          <a:latin typeface="Franklin Gothic Medium" pitchFamily="34" charset="0"/>
        </a:defRPr>
      </a:lvl8pPr>
      <a:lvl9pPr marL="1828800" algn="l" rtl="0" eaLnBrk="1" fontAlgn="base" hangingPunct="1">
        <a:spcBef>
          <a:spcPct val="0"/>
        </a:spcBef>
        <a:spcAft>
          <a:spcPct val="0"/>
        </a:spcAft>
        <a:defRPr sz="3200">
          <a:solidFill>
            <a:srgbClr val="0000CC"/>
          </a:solidFill>
          <a:effectLst>
            <a:outerShdw blurRad="38100" dist="38100" dir="2700000" algn="tl">
              <a:srgbClr val="000000"/>
            </a:outerShdw>
          </a:effectLst>
          <a:latin typeface="Franklin Gothic Medium" pitchFamily="34" charset="0"/>
        </a:defRPr>
      </a:lvl9pPr>
    </p:titleStyle>
    <p:bodyStyle>
      <a:lvl1pPr marL="342900" indent="-342900" algn="l" rtl="0" eaLnBrk="1" fontAlgn="base" hangingPunct="1">
        <a:spcBef>
          <a:spcPct val="20000"/>
        </a:spcBef>
        <a:spcAft>
          <a:spcPct val="0"/>
        </a:spcAft>
        <a:buClr>
          <a:srgbClr val="007233"/>
        </a:buClr>
        <a:buFont typeface="Arial"/>
        <a:buChar char="•"/>
        <a:defRPr sz="220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971550" indent="-514350" algn="l" rtl="0" eaLnBrk="1" fontAlgn="base" hangingPunct="1">
        <a:spcBef>
          <a:spcPct val="20000"/>
        </a:spcBef>
        <a:spcAft>
          <a:spcPct val="0"/>
        </a:spcAft>
        <a:buClr>
          <a:srgbClr val="007233"/>
        </a:buClr>
        <a:buFont typeface="+mj-lt"/>
        <a:buAutoNum type="arabicPeriod"/>
        <a:defRPr sz="2200">
          <a:solidFill>
            <a:schemeClr val="tx1"/>
          </a:solidFill>
          <a:latin typeface="Segoe UI Semilight" panose="020B0402040204020203" pitchFamily="34" charset="0"/>
          <a:cs typeface="Segoe UI Semilight" panose="020B0402040204020203" pitchFamily="34" charset="0"/>
        </a:defRPr>
      </a:lvl2pPr>
      <a:lvl3pPr marL="914400" indent="0" algn="l" rtl="0" eaLnBrk="1" fontAlgn="base" hangingPunct="1">
        <a:spcBef>
          <a:spcPct val="20000"/>
        </a:spcBef>
        <a:spcAft>
          <a:spcPct val="0"/>
        </a:spcAft>
        <a:buClr>
          <a:schemeClr val="tx1"/>
        </a:buClr>
        <a:buNone/>
        <a:defRPr sz="1400">
          <a:solidFill>
            <a:schemeClr val="tx1"/>
          </a:solidFill>
          <a:latin typeface="Segoe UI Light" panose="020B0502040204020203" pitchFamily="34" charset="0"/>
        </a:defRPr>
      </a:lvl3pPr>
      <a:lvl4pPr marL="1600200" indent="-228600" algn="l" rtl="0" eaLnBrk="1" fontAlgn="base" hangingPunct="1">
        <a:spcBef>
          <a:spcPct val="20000"/>
        </a:spcBef>
        <a:spcAft>
          <a:spcPct val="0"/>
        </a:spcAft>
        <a:buChar char="–"/>
        <a:defRPr sz="2000" b="1">
          <a:solidFill>
            <a:schemeClr val="tx1"/>
          </a:solidFill>
          <a:latin typeface="+mn-lt"/>
        </a:defRPr>
      </a:lvl4pPr>
      <a:lvl5pPr marL="2057400" indent="-228600" algn="l" rtl="0" eaLnBrk="1" fontAlgn="base" hangingPunct="1">
        <a:spcBef>
          <a:spcPct val="20000"/>
        </a:spcBef>
        <a:spcAft>
          <a:spcPct val="0"/>
        </a:spcAft>
        <a:buChar char="»"/>
        <a:defRPr sz="2000" b="1">
          <a:solidFill>
            <a:schemeClr val="tx1"/>
          </a:solidFill>
          <a:latin typeface="+mn-lt"/>
        </a:defRPr>
      </a:lvl5pPr>
      <a:lvl6pPr marL="2514600" indent="-228600" algn="l" rtl="0" eaLnBrk="1" fontAlgn="base" hangingPunct="1">
        <a:spcBef>
          <a:spcPct val="20000"/>
        </a:spcBef>
        <a:spcAft>
          <a:spcPct val="0"/>
        </a:spcAft>
        <a:buChar char="»"/>
        <a:defRPr sz="2000" b="1">
          <a:solidFill>
            <a:schemeClr val="tx1"/>
          </a:solidFill>
          <a:latin typeface="+mn-lt"/>
        </a:defRPr>
      </a:lvl6pPr>
      <a:lvl7pPr marL="2971800" indent="-228600" algn="l" rtl="0" eaLnBrk="1" fontAlgn="base" hangingPunct="1">
        <a:spcBef>
          <a:spcPct val="20000"/>
        </a:spcBef>
        <a:spcAft>
          <a:spcPct val="0"/>
        </a:spcAft>
        <a:buChar char="»"/>
        <a:defRPr sz="2000" b="1">
          <a:solidFill>
            <a:schemeClr val="tx1"/>
          </a:solidFill>
          <a:latin typeface="+mn-lt"/>
        </a:defRPr>
      </a:lvl7pPr>
      <a:lvl8pPr marL="3429000" indent="-228600" algn="l" rtl="0" eaLnBrk="1" fontAlgn="base" hangingPunct="1">
        <a:spcBef>
          <a:spcPct val="20000"/>
        </a:spcBef>
        <a:spcAft>
          <a:spcPct val="0"/>
        </a:spcAft>
        <a:buChar char="»"/>
        <a:defRPr sz="2000" b="1">
          <a:solidFill>
            <a:schemeClr val="tx1"/>
          </a:solidFill>
          <a:latin typeface="+mn-lt"/>
        </a:defRPr>
      </a:lvl8pPr>
      <a:lvl9pPr marL="3886200" indent="-228600" algn="l" rtl="0" eaLnBrk="1" fontAlgn="base" hangingPunct="1">
        <a:spcBef>
          <a:spcPct val="20000"/>
        </a:spcBef>
        <a:spcAft>
          <a:spcPct val="0"/>
        </a:spcAft>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F9B4E-ACE8-416E-B566-D847FC002604}"/>
              </a:ext>
            </a:extLst>
          </p:cNvPr>
          <p:cNvSpPr>
            <a:spLocks noGrp="1"/>
          </p:cNvSpPr>
          <p:nvPr>
            <p:ph type="ctrTitle"/>
          </p:nvPr>
        </p:nvSpPr>
        <p:spPr/>
        <p:txBody>
          <a:bodyPr/>
          <a:lstStyle/>
          <a:p>
            <a:r>
              <a:rPr lang="en-US" dirty="0"/>
              <a:t>Lesson 7: Securing Computing Devices</a:t>
            </a:r>
          </a:p>
        </p:txBody>
      </p:sp>
      <p:sp>
        <p:nvSpPr>
          <p:cNvPr id="3" name="Subtitle 2">
            <a:extLst>
              <a:ext uri="{FF2B5EF4-FFF2-40B4-BE49-F238E27FC236}">
                <a16:creationId xmlns:a16="http://schemas.microsoft.com/office/drawing/2014/main" id="{E6B13045-05E5-4ACB-95A5-04ECC97B93EC}"/>
              </a:ext>
            </a:extLst>
          </p:cNvPr>
          <p:cNvSpPr>
            <a:spLocks noGrp="1"/>
          </p:cNvSpPr>
          <p:nvPr>
            <p:ph type="subTitle" idx="1"/>
          </p:nvPr>
        </p:nvSpPr>
        <p:spPr/>
        <p:txBody>
          <a:bodyPr/>
          <a:lstStyle/>
          <a:p>
            <a:r>
              <a:rPr lang="en-US" dirty="0"/>
              <a:t>Topic C: Secure Web Browsing</a:t>
            </a:r>
          </a:p>
        </p:txBody>
      </p:sp>
    </p:spTree>
    <p:extLst>
      <p:ext uri="{BB962C8B-B14F-4D97-AF65-F5344CB8AC3E}">
        <p14:creationId xmlns:p14="http://schemas.microsoft.com/office/powerpoint/2010/main" val="16541331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3855B-D89F-4DBE-9857-D630D6CDAED6}"/>
              </a:ext>
            </a:extLst>
          </p:cNvPr>
          <p:cNvSpPr>
            <a:spLocks noGrp="1"/>
          </p:cNvSpPr>
          <p:nvPr>
            <p:ph type="title"/>
          </p:nvPr>
        </p:nvSpPr>
        <p:spPr/>
        <p:txBody>
          <a:bodyPr/>
          <a:lstStyle/>
          <a:p>
            <a:r>
              <a:rPr lang="en-US" dirty="0"/>
              <a:t>Digital Certificates</a:t>
            </a:r>
          </a:p>
        </p:txBody>
      </p:sp>
      <p:sp>
        <p:nvSpPr>
          <p:cNvPr id="3" name="Content Placeholder 2">
            <a:extLst>
              <a:ext uri="{FF2B5EF4-FFF2-40B4-BE49-F238E27FC236}">
                <a16:creationId xmlns:a16="http://schemas.microsoft.com/office/drawing/2014/main" id="{B0205127-98F9-44D6-8E1C-12204B1C4C34}"/>
              </a:ext>
            </a:extLst>
          </p:cNvPr>
          <p:cNvSpPr>
            <a:spLocks noGrp="1"/>
          </p:cNvSpPr>
          <p:nvPr>
            <p:ph idx="1"/>
          </p:nvPr>
        </p:nvSpPr>
        <p:spPr>
          <a:xfrm>
            <a:off x="609600" y="1600200"/>
            <a:ext cx="5989982" cy="4876800"/>
          </a:xfrm>
        </p:spPr>
        <p:txBody>
          <a:bodyPr>
            <a:normAutofit fontScale="92500"/>
          </a:bodyPr>
          <a:lstStyle/>
          <a:p>
            <a:r>
              <a:rPr lang="en-US" dirty="0"/>
              <a:t>A </a:t>
            </a:r>
            <a:r>
              <a:rPr lang="en-US" i="1" dirty="0"/>
              <a:t>digital certificate </a:t>
            </a:r>
            <a:r>
              <a:rPr lang="en-US" dirty="0"/>
              <a:t>is an electronic document that provides for the secure exchange of information over a network. </a:t>
            </a:r>
          </a:p>
          <a:p>
            <a:r>
              <a:rPr lang="en-US" dirty="0"/>
              <a:t>A certificate can verify the validity of a website, the identity of a person, or the integrity of a file. </a:t>
            </a:r>
          </a:p>
          <a:p>
            <a:r>
              <a:rPr lang="en-US" dirty="0"/>
              <a:t>Certificates are digitally signed by the issuing authority and can be issued to users, computers, services, or files. In many cases, digital certificates work in the background, but sometimes you have to decide whether or not to accept one when you are downloading programs or files. </a:t>
            </a:r>
          </a:p>
          <a:p>
            <a:r>
              <a:rPr lang="en-US" dirty="0"/>
              <a:t>If you do not accept the certificate, you probably won't get access to the file or service.</a:t>
            </a:r>
          </a:p>
        </p:txBody>
      </p:sp>
      <p:pic>
        <p:nvPicPr>
          <p:cNvPr id="4" name="Picture 3">
            <a:extLst>
              <a:ext uri="{FF2B5EF4-FFF2-40B4-BE49-F238E27FC236}">
                <a16:creationId xmlns:a16="http://schemas.microsoft.com/office/drawing/2014/main" id="{A8C54A87-E363-4945-ADD4-F1FEF2348DB0}"/>
              </a:ext>
            </a:extLst>
          </p:cNvPr>
          <p:cNvPicPr>
            <a:picLocks noChangeAspect="1"/>
          </p:cNvPicPr>
          <p:nvPr/>
        </p:nvPicPr>
        <p:blipFill>
          <a:blip r:embed="rId2"/>
          <a:stretch>
            <a:fillRect/>
          </a:stretch>
        </p:blipFill>
        <p:spPr>
          <a:xfrm>
            <a:off x="7215881" y="1511560"/>
            <a:ext cx="4121280" cy="4965440"/>
          </a:xfrm>
          <a:prstGeom prst="rect">
            <a:avLst/>
          </a:prstGeom>
        </p:spPr>
      </p:pic>
    </p:spTree>
    <p:extLst>
      <p:ext uri="{BB962C8B-B14F-4D97-AF65-F5344CB8AC3E}">
        <p14:creationId xmlns:p14="http://schemas.microsoft.com/office/powerpoint/2010/main" val="36306007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8D535-79F3-4BCA-9472-D1B8CBC0A43E}"/>
              </a:ext>
            </a:extLst>
          </p:cNvPr>
          <p:cNvSpPr>
            <a:spLocks noGrp="1"/>
          </p:cNvSpPr>
          <p:nvPr>
            <p:ph type="title"/>
          </p:nvPr>
        </p:nvSpPr>
        <p:spPr/>
        <p:txBody>
          <a:bodyPr/>
          <a:lstStyle/>
          <a:p>
            <a:r>
              <a:rPr lang="en-US" dirty="0"/>
              <a:t>Invalid Certificates</a:t>
            </a:r>
          </a:p>
        </p:txBody>
      </p:sp>
      <p:sp>
        <p:nvSpPr>
          <p:cNvPr id="3" name="Content Placeholder 2">
            <a:extLst>
              <a:ext uri="{FF2B5EF4-FFF2-40B4-BE49-F238E27FC236}">
                <a16:creationId xmlns:a16="http://schemas.microsoft.com/office/drawing/2014/main" id="{64C02775-BE5F-4D5A-B02B-D50B33D89C6A}"/>
              </a:ext>
            </a:extLst>
          </p:cNvPr>
          <p:cNvSpPr>
            <a:spLocks noGrp="1"/>
          </p:cNvSpPr>
          <p:nvPr>
            <p:ph idx="1"/>
          </p:nvPr>
        </p:nvSpPr>
        <p:spPr/>
        <p:txBody>
          <a:bodyPr>
            <a:normAutofit lnSpcReduction="10000"/>
          </a:bodyPr>
          <a:lstStyle/>
          <a:p>
            <a:r>
              <a:rPr lang="en-US" dirty="0"/>
              <a:t>When you attempt to access a site, you might receive a warning that the digital certificate is invalid.</a:t>
            </a:r>
          </a:p>
          <a:p>
            <a:r>
              <a:rPr lang="en-US" dirty="0"/>
              <a:t>If this is happening on all of the sites you visit, you should check to see if there is a browser update available or try a different web browser. </a:t>
            </a:r>
          </a:p>
          <a:p>
            <a:r>
              <a:rPr lang="en-US" dirty="0"/>
              <a:t>You should also check that your date and time are correct on your computer. </a:t>
            </a:r>
          </a:p>
          <a:p>
            <a:r>
              <a:rPr lang="en-US" dirty="0"/>
              <a:t>Certificates are issued to be valid for a set period of time. </a:t>
            </a:r>
          </a:p>
          <a:p>
            <a:r>
              <a:rPr lang="en-US" dirty="0"/>
              <a:t>If you access the site before or after the certificate is valid, then you will receive a message that the certificate is invalid.</a:t>
            </a:r>
          </a:p>
          <a:p>
            <a:r>
              <a:rPr lang="en-US" dirty="0"/>
              <a:t>If the certificate has been tampered with, then you will also receive an invalid certificate warning message. </a:t>
            </a:r>
          </a:p>
          <a:p>
            <a:r>
              <a:rPr lang="en-US" dirty="0"/>
              <a:t>If the site content has been tampered with, it can also invalidate the certificate.</a:t>
            </a:r>
          </a:p>
          <a:p>
            <a:r>
              <a:rPr lang="en-US" dirty="0"/>
              <a:t>Unless you are very sure that the site is safe, do not access a site that displays an invalid certificate warning. </a:t>
            </a:r>
          </a:p>
          <a:p>
            <a:r>
              <a:rPr lang="en-US" dirty="0"/>
              <a:t>In fact, most browsers will not allow you to access a site if the warning is displayed.</a:t>
            </a:r>
          </a:p>
        </p:txBody>
      </p:sp>
    </p:spTree>
    <p:extLst>
      <p:ext uri="{BB962C8B-B14F-4D97-AF65-F5344CB8AC3E}">
        <p14:creationId xmlns:p14="http://schemas.microsoft.com/office/powerpoint/2010/main" val="964595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82F98-9A5A-45DF-9A82-BB5567D85010}"/>
              </a:ext>
            </a:extLst>
          </p:cNvPr>
          <p:cNvSpPr>
            <a:spLocks noGrp="1"/>
          </p:cNvSpPr>
          <p:nvPr>
            <p:ph type="title"/>
          </p:nvPr>
        </p:nvSpPr>
        <p:spPr/>
        <p:txBody>
          <a:bodyPr/>
          <a:lstStyle/>
          <a:p>
            <a:r>
              <a:rPr lang="en-US" dirty="0"/>
              <a:t>Secure Web Connections</a:t>
            </a:r>
          </a:p>
        </p:txBody>
      </p:sp>
      <p:sp>
        <p:nvSpPr>
          <p:cNvPr id="3" name="Content Placeholder 2">
            <a:extLst>
              <a:ext uri="{FF2B5EF4-FFF2-40B4-BE49-F238E27FC236}">
                <a16:creationId xmlns:a16="http://schemas.microsoft.com/office/drawing/2014/main" id="{DD6EDBFB-A3FA-40E4-AA26-00F52616B462}"/>
              </a:ext>
            </a:extLst>
          </p:cNvPr>
          <p:cNvSpPr>
            <a:spLocks noGrp="1"/>
          </p:cNvSpPr>
          <p:nvPr>
            <p:ph idx="1"/>
          </p:nvPr>
        </p:nvSpPr>
        <p:spPr/>
        <p:txBody>
          <a:bodyPr>
            <a:normAutofit fontScale="85000" lnSpcReduction="20000"/>
          </a:bodyPr>
          <a:lstStyle/>
          <a:p>
            <a:r>
              <a:rPr lang="en-US" dirty="0"/>
              <a:t>Attackers often use seemingly valid web page components such as links and banner ads to mask</a:t>
            </a:r>
          </a:p>
          <a:p>
            <a:r>
              <a:rPr lang="en-US" dirty="0"/>
              <a:t>their activities. Before you select a link to access an ad or a website, hover over the link or ad and</a:t>
            </a:r>
          </a:p>
          <a:p>
            <a:r>
              <a:rPr lang="en-US" dirty="0"/>
              <a:t>look closely at the URL of the site to which you will be taken. Attackers often copy the content of</a:t>
            </a:r>
          </a:p>
          <a:p>
            <a:r>
              <a:rPr lang="en-US" dirty="0"/>
              <a:t>legitimate sites onto their own server, but modify the content so that your information is directed to</a:t>
            </a:r>
          </a:p>
          <a:p>
            <a:r>
              <a:rPr lang="en-US" dirty="0"/>
              <a:t>their server instead of the server of the site you thought you were accessing.</a:t>
            </a:r>
          </a:p>
          <a:p>
            <a:r>
              <a:rPr lang="en-US" dirty="0"/>
              <a:t>One of the first things to look at is whether they are using HTTP or HTTPS. Banks, PayPal, and</a:t>
            </a:r>
          </a:p>
          <a:p>
            <a:r>
              <a:rPr lang="en-US" dirty="0"/>
              <a:t>other secure sites will always use a secure HTTPS URL. Attackers usually just use HTTP addresses.</a:t>
            </a:r>
          </a:p>
          <a:p>
            <a:r>
              <a:rPr lang="en-US" dirty="0"/>
              <a:t>Look for additional information in the URL that shouldn't be there. In most cases, the address</a:t>
            </a:r>
          </a:p>
          <a:p>
            <a:r>
              <a:rPr lang="en-US" dirty="0"/>
              <a:t>should be </a:t>
            </a:r>
            <a:r>
              <a:rPr lang="en-US" b="1" dirty="0"/>
              <a:t>https://www.sitename .com</a:t>
            </a:r>
            <a:r>
              <a:rPr lang="en-US" dirty="0"/>
              <a:t>. Attackers usually alter that address to include additional</a:t>
            </a:r>
          </a:p>
          <a:p>
            <a:r>
              <a:rPr lang="en-US" dirty="0"/>
              <a:t>words or letters so that they could register the domain name, but still keep the </a:t>
            </a:r>
            <a:r>
              <a:rPr lang="en-US" i="1" dirty="0"/>
              <a:t>site</a:t>
            </a:r>
            <a:r>
              <a:rPr lang="en-US" dirty="0"/>
              <a:t>.com portion of</a:t>
            </a:r>
          </a:p>
          <a:p>
            <a:r>
              <a:rPr lang="en-US" dirty="0"/>
              <a:t>the address. For example </a:t>
            </a:r>
            <a:r>
              <a:rPr lang="en-US" b="1" dirty="0"/>
              <a:t>https://www.paypal.com </a:t>
            </a:r>
            <a:r>
              <a:rPr lang="en-US" dirty="0"/>
              <a:t>would be the actual PayPal address, but</a:t>
            </a:r>
          </a:p>
          <a:p>
            <a:r>
              <a:rPr lang="en-US" b="1" dirty="0"/>
              <a:t>http://www.mypaypal.com </a:t>
            </a:r>
            <a:r>
              <a:rPr lang="en-US" dirty="0"/>
              <a:t>would not actually take you to the official PayPal website.</a:t>
            </a:r>
          </a:p>
          <a:p>
            <a:r>
              <a:rPr lang="en-US" dirty="0"/>
              <a:t>Look for the secure lock icon in the address bar or in the status bar, depending on which browser</a:t>
            </a:r>
          </a:p>
          <a:p>
            <a:r>
              <a:rPr lang="en-US" dirty="0"/>
              <a:t>you are using. If you are going to a secure HTTPS site, the lock icon should be closed, indicating</a:t>
            </a:r>
          </a:p>
          <a:p>
            <a:r>
              <a:rPr lang="en-US" dirty="0"/>
              <a:t>that you are actually on a secured HTTPS site.</a:t>
            </a:r>
          </a:p>
        </p:txBody>
      </p:sp>
    </p:spTree>
    <p:extLst>
      <p:ext uri="{BB962C8B-B14F-4D97-AF65-F5344CB8AC3E}">
        <p14:creationId xmlns:p14="http://schemas.microsoft.com/office/powerpoint/2010/main" val="481107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95976-2904-4C2C-A0BC-FC0E2A8B7729}"/>
              </a:ext>
            </a:extLst>
          </p:cNvPr>
          <p:cNvSpPr>
            <a:spLocks noGrp="1"/>
          </p:cNvSpPr>
          <p:nvPr>
            <p:ph type="title"/>
          </p:nvPr>
        </p:nvSpPr>
        <p:spPr/>
        <p:txBody>
          <a:bodyPr/>
          <a:lstStyle/>
          <a:p>
            <a:r>
              <a:rPr lang="en-US" dirty="0"/>
              <a:t>Perform Secure Web Browsing</a:t>
            </a:r>
          </a:p>
        </p:txBody>
      </p:sp>
      <p:sp>
        <p:nvSpPr>
          <p:cNvPr id="3" name="Content Placeholder 2">
            <a:extLst>
              <a:ext uri="{FF2B5EF4-FFF2-40B4-BE49-F238E27FC236}">
                <a16:creationId xmlns:a16="http://schemas.microsoft.com/office/drawing/2014/main" id="{74AFA808-6C0C-40B3-BB5D-157D393B42E1}"/>
              </a:ext>
            </a:extLst>
          </p:cNvPr>
          <p:cNvSpPr>
            <a:spLocks noGrp="1"/>
          </p:cNvSpPr>
          <p:nvPr>
            <p:ph idx="1"/>
          </p:nvPr>
        </p:nvSpPr>
        <p:spPr/>
        <p:txBody>
          <a:bodyPr>
            <a:normAutofit/>
          </a:bodyPr>
          <a:lstStyle/>
          <a:p>
            <a:r>
              <a:rPr lang="en-US" dirty="0"/>
              <a:t>Web browsers can store information that you enter, such as the URLs of sites you visit, items you add to an online shopping cart, user names and passwords, and other information. </a:t>
            </a:r>
          </a:p>
          <a:p>
            <a:r>
              <a:rPr lang="en-US" dirty="0"/>
              <a:t>This can make it easier and faster for you to access sites, but if the information falls into the wrong hands, your user name, password, credit card information, and even your identity can be compromised.</a:t>
            </a:r>
          </a:p>
          <a:p>
            <a:r>
              <a:rPr lang="en-US" dirty="0"/>
              <a:t>So much of our personal and professional time is spent browsing the Internet and using it for email communications, industry research, business transactions, online shopping, and entertainment. </a:t>
            </a:r>
          </a:p>
          <a:p>
            <a:r>
              <a:rPr lang="en-US" dirty="0"/>
              <a:t>The openness of the Internet and web browsing also opens the door to security threats that can range from annoying to destructive. </a:t>
            </a:r>
          </a:p>
        </p:txBody>
      </p:sp>
    </p:spTree>
    <p:extLst>
      <p:ext uri="{BB962C8B-B14F-4D97-AF65-F5344CB8AC3E}">
        <p14:creationId xmlns:p14="http://schemas.microsoft.com/office/powerpoint/2010/main" val="3326605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580E3-3E6C-44BF-8A2A-6228BA64E95F}"/>
              </a:ext>
            </a:extLst>
          </p:cNvPr>
          <p:cNvSpPr>
            <a:spLocks noGrp="1"/>
          </p:cNvSpPr>
          <p:nvPr>
            <p:ph type="title"/>
          </p:nvPr>
        </p:nvSpPr>
        <p:spPr/>
        <p:txBody>
          <a:bodyPr/>
          <a:lstStyle/>
          <a:p>
            <a:r>
              <a:rPr lang="en-US" dirty="0"/>
              <a:t>Cookies</a:t>
            </a:r>
          </a:p>
        </p:txBody>
      </p:sp>
      <p:sp>
        <p:nvSpPr>
          <p:cNvPr id="3" name="Content Placeholder 2">
            <a:extLst>
              <a:ext uri="{FF2B5EF4-FFF2-40B4-BE49-F238E27FC236}">
                <a16:creationId xmlns:a16="http://schemas.microsoft.com/office/drawing/2014/main" id="{668CD2F5-B3B4-4907-B020-7415B669CD4F}"/>
              </a:ext>
            </a:extLst>
          </p:cNvPr>
          <p:cNvSpPr>
            <a:spLocks noGrp="1"/>
          </p:cNvSpPr>
          <p:nvPr>
            <p:ph idx="1"/>
          </p:nvPr>
        </p:nvSpPr>
        <p:spPr/>
        <p:txBody>
          <a:bodyPr/>
          <a:lstStyle/>
          <a:p>
            <a:r>
              <a:rPr lang="en-US" dirty="0"/>
              <a:t>A </a:t>
            </a:r>
            <a:r>
              <a:rPr lang="en-US" i="1" dirty="0"/>
              <a:t>cookie </a:t>
            </a:r>
            <a:r>
              <a:rPr lang="en-US" dirty="0"/>
              <a:t>is a text file that is created by a website and placed on a computer's hard drive to store information that is used to identify users and, possibly, to prepare customized web pages for them.</a:t>
            </a:r>
          </a:p>
          <a:p>
            <a:r>
              <a:rPr lang="en-US" dirty="0"/>
              <a:t>A cookie can store technical information about the user's actions at a website, such as the links the user clicked. </a:t>
            </a:r>
          </a:p>
          <a:p>
            <a:r>
              <a:rPr lang="en-US" dirty="0"/>
              <a:t>It also stores personal information, but not before the user completes a form or clicks buttons that indicate interests.</a:t>
            </a:r>
          </a:p>
          <a:p>
            <a:endParaRPr lang="en-US" dirty="0"/>
          </a:p>
        </p:txBody>
      </p:sp>
    </p:spTree>
    <p:extLst>
      <p:ext uri="{BB962C8B-B14F-4D97-AF65-F5344CB8AC3E}">
        <p14:creationId xmlns:p14="http://schemas.microsoft.com/office/powerpoint/2010/main" val="261753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26363-2787-4EE1-8D65-FDC6C0D9C6BD}"/>
              </a:ext>
            </a:extLst>
          </p:cNvPr>
          <p:cNvSpPr>
            <a:spLocks noGrp="1"/>
          </p:cNvSpPr>
          <p:nvPr>
            <p:ph type="title"/>
          </p:nvPr>
        </p:nvSpPr>
        <p:spPr/>
        <p:txBody>
          <a:bodyPr/>
          <a:lstStyle/>
          <a:p>
            <a:r>
              <a:rPr lang="en-US" dirty="0"/>
              <a:t>Cookies</a:t>
            </a:r>
          </a:p>
        </p:txBody>
      </p:sp>
      <p:sp>
        <p:nvSpPr>
          <p:cNvPr id="3" name="Content Placeholder 2">
            <a:extLst>
              <a:ext uri="{FF2B5EF4-FFF2-40B4-BE49-F238E27FC236}">
                <a16:creationId xmlns:a16="http://schemas.microsoft.com/office/drawing/2014/main" id="{83512F86-A4F1-4E8A-ADE1-BF9559DCCF45}"/>
              </a:ext>
            </a:extLst>
          </p:cNvPr>
          <p:cNvSpPr>
            <a:spLocks noGrp="1"/>
          </p:cNvSpPr>
          <p:nvPr>
            <p:ph idx="1"/>
          </p:nvPr>
        </p:nvSpPr>
        <p:spPr/>
        <p:txBody>
          <a:bodyPr/>
          <a:lstStyle/>
          <a:p>
            <a:r>
              <a:rPr lang="en-US" dirty="0"/>
              <a:t>Cookies can be temporary or persistent. Temporary cookies, which are also referred to as session cookies, are stored on a computer only for the duration of the web session. They are deleted once the browsing session ends. </a:t>
            </a:r>
          </a:p>
          <a:p>
            <a:r>
              <a:rPr lang="en-US" dirty="0"/>
              <a:t>Persistent cookies are saved on the hard drive and remain there even after the browsing session ends. Once a website's persistent cookie is stored on a computer, the browser sends the cookie back to the originating website to be reread or updated on any subsequent visit or request from that website.</a:t>
            </a:r>
          </a:p>
          <a:p>
            <a:r>
              <a:rPr lang="en-US" dirty="0"/>
              <a:t>Cookies can also be first-party or third-party cookies. First-party cookies originate on, or are sent to, the website that is currently being viewed. Third-party cookies originate on, or are sent to, a website other than the one currently being viewed, such as an advertising or a marketing site.</a:t>
            </a:r>
          </a:p>
        </p:txBody>
      </p:sp>
    </p:spTree>
    <p:extLst>
      <p:ext uri="{BB962C8B-B14F-4D97-AF65-F5344CB8AC3E}">
        <p14:creationId xmlns:p14="http://schemas.microsoft.com/office/powerpoint/2010/main" val="691872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2CF18-5E0A-4EF8-B0B3-A6B71F6BB574}"/>
              </a:ext>
            </a:extLst>
          </p:cNvPr>
          <p:cNvSpPr>
            <a:spLocks noGrp="1"/>
          </p:cNvSpPr>
          <p:nvPr>
            <p:ph type="title"/>
          </p:nvPr>
        </p:nvSpPr>
        <p:spPr/>
        <p:txBody>
          <a:bodyPr/>
          <a:lstStyle/>
          <a:p>
            <a:r>
              <a:rPr lang="en-US" dirty="0"/>
              <a:t>Internet Cache</a:t>
            </a:r>
          </a:p>
        </p:txBody>
      </p:sp>
      <p:sp>
        <p:nvSpPr>
          <p:cNvPr id="3" name="Content Placeholder 2">
            <a:extLst>
              <a:ext uri="{FF2B5EF4-FFF2-40B4-BE49-F238E27FC236}">
                <a16:creationId xmlns:a16="http://schemas.microsoft.com/office/drawing/2014/main" id="{FAA86B75-4F5E-4DF0-931E-D4D1BBD7DFBE}"/>
              </a:ext>
            </a:extLst>
          </p:cNvPr>
          <p:cNvSpPr>
            <a:spLocks noGrp="1"/>
          </p:cNvSpPr>
          <p:nvPr>
            <p:ph idx="1"/>
          </p:nvPr>
        </p:nvSpPr>
        <p:spPr/>
        <p:txBody>
          <a:bodyPr/>
          <a:lstStyle/>
          <a:p>
            <a:r>
              <a:rPr lang="en-US" dirty="0"/>
              <a:t>An </a:t>
            </a:r>
            <a:r>
              <a:rPr lang="en-US" i="1" dirty="0"/>
              <a:t>Internet cache </a:t>
            </a:r>
            <a:r>
              <a:rPr lang="en-US" dirty="0"/>
              <a:t>is a local storage area that holds the files saved by a web browser to decrease the time it takes to reload a web page. </a:t>
            </a:r>
          </a:p>
          <a:p>
            <a:r>
              <a:rPr lang="en-US" dirty="0"/>
              <a:t>The browser cache includes all the text, image, and script files necessary to create and display a given web page when you first access it. </a:t>
            </a:r>
          </a:p>
          <a:p>
            <a:r>
              <a:rPr lang="en-US" dirty="0"/>
              <a:t>When a web page that has been cached is changed, you might not see the most current information unless you clear the cache or manually reload the page. </a:t>
            </a:r>
          </a:p>
          <a:p>
            <a:r>
              <a:rPr lang="en-US" dirty="0"/>
              <a:t>Also, some secure websites, such as those associated with banks, might cache personal information that you supply.</a:t>
            </a:r>
          </a:p>
          <a:p>
            <a:r>
              <a:rPr lang="en-US" dirty="0"/>
              <a:t>If you visit secure websites on a shared computer, clearing the browser cache can help keep your personal information safe. In Internet Explorer, the browser cache is referred to as </a:t>
            </a:r>
            <a:r>
              <a:rPr lang="en-US" b="1" dirty="0"/>
              <a:t>Temporary Internet Files.</a:t>
            </a:r>
            <a:endParaRPr lang="en-US" dirty="0"/>
          </a:p>
        </p:txBody>
      </p:sp>
    </p:spTree>
    <p:extLst>
      <p:ext uri="{BB962C8B-B14F-4D97-AF65-F5344CB8AC3E}">
        <p14:creationId xmlns:p14="http://schemas.microsoft.com/office/powerpoint/2010/main" val="2659584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46925-D047-4123-BEFC-64ABDAF898D3}"/>
              </a:ext>
            </a:extLst>
          </p:cNvPr>
          <p:cNvSpPr>
            <a:spLocks noGrp="1"/>
          </p:cNvSpPr>
          <p:nvPr>
            <p:ph type="title"/>
          </p:nvPr>
        </p:nvSpPr>
        <p:spPr/>
        <p:txBody>
          <a:bodyPr/>
          <a:lstStyle/>
          <a:p>
            <a:r>
              <a:rPr lang="en-US" dirty="0"/>
              <a:t>Browser Enhancements</a:t>
            </a:r>
          </a:p>
        </p:txBody>
      </p:sp>
      <p:sp>
        <p:nvSpPr>
          <p:cNvPr id="3" name="Content Placeholder 2">
            <a:extLst>
              <a:ext uri="{FF2B5EF4-FFF2-40B4-BE49-F238E27FC236}">
                <a16:creationId xmlns:a16="http://schemas.microsoft.com/office/drawing/2014/main" id="{8DFDB88F-D7CB-49EF-B860-BB44D9816A54}"/>
              </a:ext>
            </a:extLst>
          </p:cNvPr>
          <p:cNvSpPr>
            <a:spLocks noGrp="1"/>
          </p:cNvSpPr>
          <p:nvPr>
            <p:ph idx="1"/>
          </p:nvPr>
        </p:nvSpPr>
        <p:spPr/>
        <p:txBody>
          <a:bodyPr>
            <a:normAutofit/>
          </a:bodyPr>
          <a:lstStyle/>
          <a:p>
            <a:r>
              <a:rPr lang="en-US" dirty="0"/>
              <a:t>By default, web browsers can process and display HTML code, but many websites include additional content that the browser isn't initially designed to display. </a:t>
            </a:r>
          </a:p>
          <a:p>
            <a:r>
              <a:rPr lang="en-US" dirty="0"/>
              <a:t>You can install additional software that enables you to view and interact with this additional content.</a:t>
            </a:r>
          </a:p>
          <a:p>
            <a:pPr lvl="1"/>
            <a:r>
              <a:rPr lang="en-US" sz="2400" dirty="0"/>
              <a:t>Plug-ins</a:t>
            </a:r>
          </a:p>
          <a:p>
            <a:pPr lvl="1"/>
            <a:r>
              <a:rPr lang="en-US" sz="2400" dirty="0"/>
              <a:t>Extensions:</a:t>
            </a:r>
            <a:endParaRPr lang="en-US" dirty="0"/>
          </a:p>
        </p:txBody>
      </p:sp>
    </p:spTree>
    <p:extLst>
      <p:ext uri="{BB962C8B-B14F-4D97-AF65-F5344CB8AC3E}">
        <p14:creationId xmlns:p14="http://schemas.microsoft.com/office/powerpoint/2010/main" val="1557159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F443A-6EEE-4D71-8584-F5C68BF02F78}"/>
              </a:ext>
            </a:extLst>
          </p:cNvPr>
          <p:cNvSpPr>
            <a:spLocks noGrp="1"/>
          </p:cNvSpPr>
          <p:nvPr>
            <p:ph type="title"/>
          </p:nvPr>
        </p:nvSpPr>
        <p:spPr/>
        <p:txBody>
          <a:bodyPr/>
          <a:lstStyle/>
          <a:p>
            <a:r>
              <a:rPr lang="en-US" dirty="0"/>
              <a:t>Plug-ins</a:t>
            </a:r>
          </a:p>
        </p:txBody>
      </p:sp>
      <p:sp>
        <p:nvSpPr>
          <p:cNvPr id="3" name="Content Placeholder 2">
            <a:extLst>
              <a:ext uri="{FF2B5EF4-FFF2-40B4-BE49-F238E27FC236}">
                <a16:creationId xmlns:a16="http://schemas.microsoft.com/office/drawing/2014/main" id="{CFDE50B5-EB66-4CF6-881E-B5B487D71D68}"/>
              </a:ext>
            </a:extLst>
          </p:cNvPr>
          <p:cNvSpPr>
            <a:spLocks noGrp="1"/>
          </p:cNvSpPr>
          <p:nvPr>
            <p:ph idx="1"/>
          </p:nvPr>
        </p:nvSpPr>
        <p:spPr/>
        <p:txBody>
          <a:bodyPr/>
          <a:lstStyle/>
          <a:p>
            <a:r>
              <a:rPr lang="en-US" sz="2000" dirty="0"/>
              <a:t>A </a:t>
            </a:r>
            <a:r>
              <a:rPr lang="en-US" sz="2000" i="1" dirty="0"/>
              <a:t>plug-in </a:t>
            </a:r>
            <a:r>
              <a:rPr lang="en-US" sz="2000" dirty="0"/>
              <a:t>enables the browser to process specific types of content. For example, the Adobe</a:t>
            </a:r>
            <a:r>
              <a:rPr lang="en-US" sz="1200" dirty="0"/>
              <a:t>® </a:t>
            </a:r>
            <a:r>
              <a:rPr lang="en-US" sz="2000" dirty="0"/>
              <a:t>Flash</a:t>
            </a:r>
            <a:r>
              <a:rPr lang="en-US" sz="1200" dirty="0"/>
              <a:t>® </a:t>
            </a:r>
            <a:r>
              <a:rPr lang="en-US" sz="2000" dirty="0"/>
              <a:t>player plug-in enables you to view Flash files. Other commonly installed plug-ins include the Java plug-in to allow Java applets on the page to run in a Java virtual machine on your computer and video player plug-ins. If you browse to a site that uses a plug-in that you don't currently have installed, a message will appear at the top of the browser page prompting you to install the plug-in. Typically, you will download an installation file, and then run the executable file to install the plug-in.</a:t>
            </a:r>
          </a:p>
          <a:p>
            <a:endParaRPr lang="en-US" dirty="0"/>
          </a:p>
        </p:txBody>
      </p:sp>
    </p:spTree>
    <p:extLst>
      <p:ext uri="{BB962C8B-B14F-4D97-AF65-F5344CB8AC3E}">
        <p14:creationId xmlns:p14="http://schemas.microsoft.com/office/powerpoint/2010/main" val="729740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C477A-EAE4-4E3E-A78B-518903F424DE}"/>
              </a:ext>
            </a:extLst>
          </p:cNvPr>
          <p:cNvSpPr>
            <a:spLocks noGrp="1"/>
          </p:cNvSpPr>
          <p:nvPr>
            <p:ph type="title"/>
          </p:nvPr>
        </p:nvSpPr>
        <p:spPr/>
        <p:txBody>
          <a:bodyPr/>
          <a:lstStyle/>
          <a:p>
            <a:r>
              <a:rPr lang="en-US" dirty="0"/>
              <a:t>Extensions</a:t>
            </a:r>
          </a:p>
        </p:txBody>
      </p:sp>
      <p:sp>
        <p:nvSpPr>
          <p:cNvPr id="3" name="Content Placeholder 2">
            <a:extLst>
              <a:ext uri="{FF2B5EF4-FFF2-40B4-BE49-F238E27FC236}">
                <a16:creationId xmlns:a16="http://schemas.microsoft.com/office/drawing/2014/main" id="{37A671BA-4AEC-4C2B-BAF4-49602B2A2B26}"/>
              </a:ext>
            </a:extLst>
          </p:cNvPr>
          <p:cNvSpPr>
            <a:spLocks noGrp="1"/>
          </p:cNvSpPr>
          <p:nvPr>
            <p:ph idx="1"/>
          </p:nvPr>
        </p:nvSpPr>
        <p:spPr/>
        <p:txBody>
          <a:bodyPr/>
          <a:lstStyle/>
          <a:p>
            <a:r>
              <a:rPr lang="en-US" sz="2000" dirty="0"/>
              <a:t>An extension adds additional features to the browser and becomes part of the browser application. Some of the extensions users install might enhance the browser by adding toolbars, shortcut menu options, or helper objects that are loaded each time the browser is launched.</a:t>
            </a:r>
            <a:endParaRPr lang="en-US" dirty="0"/>
          </a:p>
        </p:txBody>
      </p:sp>
    </p:spTree>
    <p:extLst>
      <p:ext uri="{BB962C8B-B14F-4D97-AF65-F5344CB8AC3E}">
        <p14:creationId xmlns:p14="http://schemas.microsoft.com/office/powerpoint/2010/main" val="36041623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B89B2-CF27-4762-A8B7-667D31EFEC12}"/>
              </a:ext>
            </a:extLst>
          </p:cNvPr>
          <p:cNvSpPr>
            <a:spLocks noGrp="1"/>
          </p:cNvSpPr>
          <p:nvPr>
            <p:ph type="title"/>
          </p:nvPr>
        </p:nvSpPr>
        <p:spPr/>
        <p:txBody>
          <a:bodyPr/>
          <a:lstStyle/>
          <a:p>
            <a:r>
              <a:rPr lang="en-US" dirty="0"/>
              <a:t>Browser Enhancement Updates</a:t>
            </a:r>
          </a:p>
        </p:txBody>
      </p:sp>
      <p:sp>
        <p:nvSpPr>
          <p:cNvPr id="3" name="Content Placeholder 2">
            <a:extLst>
              <a:ext uri="{FF2B5EF4-FFF2-40B4-BE49-F238E27FC236}">
                <a16:creationId xmlns:a16="http://schemas.microsoft.com/office/drawing/2014/main" id="{F3385436-2731-458C-8CCF-C84BCBB2C6AD}"/>
              </a:ext>
            </a:extLst>
          </p:cNvPr>
          <p:cNvSpPr>
            <a:spLocks noGrp="1"/>
          </p:cNvSpPr>
          <p:nvPr>
            <p:ph idx="1"/>
          </p:nvPr>
        </p:nvSpPr>
        <p:spPr/>
        <p:txBody>
          <a:bodyPr/>
          <a:lstStyle/>
          <a:p>
            <a:r>
              <a:rPr lang="en-US" dirty="0"/>
              <a:t>As with other software, developers often need to update plug-ins and extensions. </a:t>
            </a:r>
          </a:p>
          <a:p>
            <a:r>
              <a:rPr lang="en-US" dirty="0"/>
              <a:t>This might be to address security concerns or to increase or enhance functionality. </a:t>
            </a:r>
          </a:p>
          <a:p>
            <a:r>
              <a:rPr lang="en-US" dirty="0"/>
              <a:t>You should update the plug-ins and extensions whenever you are prompted to do so.</a:t>
            </a:r>
          </a:p>
          <a:p>
            <a:r>
              <a:rPr lang="en-US" dirty="0"/>
              <a:t>If you find that you are not using a plug-in, or that a plug-in has been installed without your knowledge, you should disable it. </a:t>
            </a:r>
          </a:p>
          <a:p>
            <a:r>
              <a:rPr lang="en-US" dirty="0"/>
              <a:t>If you find that a plug-in is a security risk, you should block it.</a:t>
            </a:r>
          </a:p>
          <a:p>
            <a:r>
              <a:rPr lang="en-US" dirty="0"/>
              <a:t>Some browsers will automatically block any plug-in that is outdated or hasn't been used for some time. </a:t>
            </a:r>
          </a:p>
          <a:p>
            <a:r>
              <a:rPr lang="en-US" dirty="0"/>
              <a:t>Plug-ins can be disabled by using the Settings feature of your browser.</a:t>
            </a:r>
          </a:p>
        </p:txBody>
      </p:sp>
    </p:spTree>
    <p:extLst>
      <p:ext uri="{BB962C8B-B14F-4D97-AF65-F5344CB8AC3E}">
        <p14:creationId xmlns:p14="http://schemas.microsoft.com/office/powerpoint/2010/main" val="3559405265"/>
      </p:ext>
    </p:extLst>
  </p:cSld>
  <p:clrMapOvr>
    <a:masterClrMapping/>
  </p:clrMapOvr>
</p:sld>
</file>

<file path=ppt/theme/theme1.xml><?xml version="1.0" encoding="utf-8"?>
<a:theme xmlns:a="http://schemas.openxmlformats.org/drawingml/2006/main" name="MOS Exc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Design">
      <a:majorFont>
        <a:latin typeface="Franklin Gothic Medium"/>
        <a:ea typeface=""/>
        <a:cs typeface=""/>
      </a:majorFont>
      <a:minorFont>
        <a:latin typeface="Franklin Gothic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OS Excel" id="{987302FF-330E-45B5-BF53-E6616C89BF5B}" vid="{B75911A2-A0E9-4454-97BC-4EF4C113B38D}"/>
    </a:ext>
  </a:extLst>
</a:theme>
</file>

<file path=docProps/app.xml><?xml version="1.0" encoding="utf-8"?>
<Properties xmlns="http://schemas.openxmlformats.org/officeDocument/2006/extended-properties" xmlns:vt="http://schemas.openxmlformats.org/officeDocument/2006/docPropsVTypes">
  <Template>MOS Excel</Template>
  <TotalTime>4423</TotalTime>
  <Words>1446</Words>
  <Application>Microsoft Office PowerPoint</Application>
  <PresentationFormat>Widescreen</PresentationFormat>
  <Paragraphs>69</Paragraphs>
  <Slides>12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Franklin Gothic Book</vt:lpstr>
      <vt:lpstr>Franklin Gothic Medium</vt:lpstr>
      <vt:lpstr>Segoe UI</vt:lpstr>
      <vt:lpstr>Segoe UI Light</vt:lpstr>
      <vt:lpstr>Segoe UI Semibold</vt:lpstr>
      <vt:lpstr>Segoe UI Semilight</vt:lpstr>
      <vt:lpstr>MOS Excel</vt:lpstr>
      <vt:lpstr>Lesson 7: Securing Computing Devices</vt:lpstr>
      <vt:lpstr>Perform Secure Web Browsing</vt:lpstr>
      <vt:lpstr>Cookies</vt:lpstr>
      <vt:lpstr>Cookies</vt:lpstr>
      <vt:lpstr>Internet Cache</vt:lpstr>
      <vt:lpstr>Browser Enhancements</vt:lpstr>
      <vt:lpstr>Plug-ins</vt:lpstr>
      <vt:lpstr>Extensions</vt:lpstr>
      <vt:lpstr>Browser Enhancement Updates</vt:lpstr>
      <vt:lpstr>Digital Certificates</vt:lpstr>
      <vt:lpstr>Invalid Certificates</vt:lpstr>
      <vt:lpstr>Secure Web Connections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7: Securing Computing Devices</dc:title>
  <dc:creator>Andrew Quilpa</dc:creator>
  <cp:lastModifiedBy>Andrew Quilpa</cp:lastModifiedBy>
  <cp:revision>9</cp:revision>
  <dcterms:created xsi:type="dcterms:W3CDTF">2018-09-11T19:13:58Z</dcterms:created>
  <dcterms:modified xsi:type="dcterms:W3CDTF">2018-09-14T20:57:47Z</dcterms:modified>
</cp:coreProperties>
</file>