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47" autoAdjust="0"/>
    <p:restoredTop sz="94660"/>
  </p:normalViewPr>
  <p:slideViewPr>
    <p:cSldViewPr>
      <p:cViewPr>
        <p:scale>
          <a:sx n="75" d="100"/>
          <a:sy n="75" d="100"/>
        </p:scale>
        <p:origin x="166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1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9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4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0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0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5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8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3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5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2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7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9D223-D9A6-475C-9F0A-F6B2B907DAC0}" type="datetimeFigureOut">
              <a:rPr lang="en-US" smtClean="0"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7072C-884B-404B-8347-3971084B91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52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5: Working with Files, Folders, and Applications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E: </a:t>
            </a:r>
            <a:r>
              <a:rPr lang="en-US" dirty="0"/>
              <a:t>Create Screen Captures</a:t>
            </a:r>
          </a:p>
        </p:txBody>
      </p:sp>
    </p:spTree>
    <p:extLst>
      <p:ext uri="{BB962C8B-B14F-4D97-AF65-F5344CB8AC3E}">
        <p14:creationId xmlns:p14="http://schemas.microsoft.com/office/powerpoint/2010/main" val="217485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Screen Captures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/>
              <a:t>A screen capture is a picture, or image, of what is displayed on your computer monitor. It is </a:t>
            </a:r>
            <a:r>
              <a:rPr lang="en-US" sz="1600" dirty="0" smtClean="0"/>
              <a:t>also known </a:t>
            </a:r>
            <a:r>
              <a:rPr lang="en-US" sz="1600" dirty="0"/>
              <a:t>as a screenshot, screen grab, or screen dump.</a:t>
            </a:r>
          </a:p>
          <a:p>
            <a:r>
              <a:rPr lang="en-US" sz="1600" dirty="0"/>
              <a:t>You can take screen captures of Windows 8 Store apps and Desktop apps. </a:t>
            </a:r>
            <a:endParaRPr lang="en-US" sz="1600" dirty="0" smtClean="0"/>
          </a:p>
          <a:p>
            <a:r>
              <a:rPr lang="en-US" sz="1600" dirty="0" smtClean="0"/>
              <a:t>You </a:t>
            </a:r>
            <a:r>
              <a:rPr lang="en-US" sz="1600" dirty="0"/>
              <a:t>can capture </a:t>
            </a:r>
            <a:r>
              <a:rPr lang="en-US" sz="1600" dirty="0" smtClean="0"/>
              <a:t>the whole </a:t>
            </a:r>
            <a:r>
              <a:rPr lang="en-US" sz="1600" dirty="0"/>
              <a:t>screen or the active window. You can also grab a portion of a window. Full screen </a:t>
            </a:r>
            <a:r>
              <a:rPr lang="en-US" sz="1600" dirty="0" smtClean="0"/>
              <a:t>captures taken </a:t>
            </a:r>
            <a:r>
              <a:rPr lang="en-US" sz="1600" dirty="0"/>
              <a:t>with the key combination </a:t>
            </a:r>
            <a:r>
              <a:rPr lang="en-US" sz="1600" b="1" dirty="0" err="1"/>
              <a:t>Windows+Print</a:t>
            </a:r>
            <a:r>
              <a:rPr lang="en-US" sz="1600" b="1" dirty="0"/>
              <a:t> Screen </a:t>
            </a:r>
            <a:r>
              <a:rPr lang="en-US" sz="1600" dirty="0"/>
              <a:t>are automatically saved to a </a:t>
            </a:r>
            <a:r>
              <a:rPr lang="en-US" sz="1600" b="1" dirty="0" smtClean="0"/>
              <a:t>Screenshots </a:t>
            </a:r>
            <a:r>
              <a:rPr lang="en-US" sz="1600" dirty="0" smtClean="0"/>
              <a:t>folder </a:t>
            </a:r>
            <a:r>
              <a:rPr lang="en-US" sz="1600" dirty="0"/>
              <a:t>in your </a:t>
            </a:r>
            <a:r>
              <a:rPr lang="en-US" sz="1600" b="1" dirty="0"/>
              <a:t>Pictures </a:t>
            </a:r>
            <a:r>
              <a:rPr lang="en-US" sz="1600" dirty="0"/>
              <a:t>folder. </a:t>
            </a:r>
            <a:endParaRPr lang="en-US" sz="1600" dirty="0" smtClean="0"/>
          </a:p>
          <a:p>
            <a:r>
              <a:rPr lang="en-US" sz="1600" dirty="0" smtClean="0"/>
              <a:t>The </a:t>
            </a:r>
            <a:r>
              <a:rPr lang="en-US" sz="1600" dirty="0"/>
              <a:t>files are saved as PNG files.</a:t>
            </a:r>
          </a:p>
          <a:p>
            <a:r>
              <a:rPr lang="en-US" sz="1600" b="1" dirty="0"/>
              <a:t>Note: </a:t>
            </a:r>
            <a:r>
              <a:rPr lang="en-US" sz="1600" dirty="0"/>
              <a:t>On Windows tablets on which there might not be a </a:t>
            </a:r>
            <a:r>
              <a:rPr lang="en-US" sz="1600" b="1" dirty="0"/>
              <a:t>Print Screen </a:t>
            </a:r>
            <a:r>
              <a:rPr lang="en-US" sz="1600" dirty="0"/>
              <a:t>button, you can use </a:t>
            </a:r>
            <a:r>
              <a:rPr lang="en-US" sz="1600" dirty="0" smtClean="0"/>
              <a:t>the key </a:t>
            </a:r>
            <a:r>
              <a:rPr lang="en-US" sz="1600" dirty="0"/>
              <a:t>combination of the </a:t>
            </a:r>
            <a:r>
              <a:rPr lang="en-US" sz="1600" b="1" dirty="0"/>
              <a:t>Windows </a:t>
            </a:r>
            <a:r>
              <a:rPr lang="en-US" sz="1600" dirty="0"/>
              <a:t>key and the volume down button.</a:t>
            </a:r>
          </a:p>
          <a:p>
            <a:r>
              <a:rPr lang="en-US" sz="1600" dirty="0"/>
              <a:t>You can also create active window screen captures with the key combination </a:t>
            </a:r>
            <a:r>
              <a:rPr lang="en-US" sz="1600" b="1" dirty="0" err="1"/>
              <a:t>Alt+Print</a:t>
            </a:r>
            <a:r>
              <a:rPr lang="en-US" sz="1600" b="1" dirty="0"/>
              <a:t> Screen</a:t>
            </a:r>
            <a:r>
              <a:rPr lang="en-US" sz="1600" dirty="0"/>
              <a:t>.</a:t>
            </a:r>
          </a:p>
          <a:p>
            <a:r>
              <a:rPr lang="en-US" sz="1600" dirty="0"/>
              <a:t>These captures are not automatically saved as files, but they are copied to the Clipboard and can </a:t>
            </a:r>
            <a:r>
              <a:rPr lang="en-US" sz="1600" dirty="0" smtClean="0"/>
              <a:t>be pasted </a:t>
            </a:r>
            <a:r>
              <a:rPr lang="en-US" sz="1600" dirty="0"/>
              <a:t>into any location where you can paste images. If you want to save one of these </a:t>
            </a:r>
            <a:r>
              <a:rPr lang="en-US" sz="1600" dirty="0" err="1"/>
              <a:t>screencaps</a:t>
            </a:r>
            <a:r>
              <a:rPr lang="en-US" sz="1600" dirty="0"/>
              <a:t> </a:t>
            </a:r>
            <a:r>
              <a:rPr lang="en-US" sz="1600" dirty="0" smtClean="0"/>
              <a:t>as an </a:t>
            </a:r>
            <a:r>
              <a:rPr lang="en-US" sz="1600" dirty="0"/>
              <a:t>image, you can paste it into Paint and then save the file.</a:t>
            </a:r>
          </a:p>
          <a:p>
            <a:r>
              <a:rPr lang="en-US" sz="1600" dirty="0"/>
              <a:t>You can also purchase third-party screen capture applications. Some of these applications give </a:t>
            </a:r>
            <a:r>
              <a:rPr lang="en-US" sz="1600" dirty="0" smtClean="0"/>
              <a:t>you more </a:t>
            </a:r>
            <a:r>
              <a:rPr lang="en-US" sz="1600" dirty="0"/>
              <a:t>flexibility in the types of files you can save your captures to, the resolution of the images, </a:t>
            </a:r>
            <a:r>
              <a:rPr lang="en-US" sz="1600" dirty="0" smtClean="0"/>
              <a:t>and the </a:t>
            </a:r>
            <a:r>
              <a:rPr lang="en-US" sz="1600" dirty="0"/>
              <a:t>ability to include or exclude the mouse pointer.</a:t>
            </a:r>
          </a:p>
        </p:txBody>
      </p:sp>
    </p:spTree>
    <p:extLst>
      <p:ext uri="{BB962C8B-B14F-4D97-AF65-F5344CB8AC3E}">
        <p14:creationId xmlns:p14="http://schemas.microsoft.com/office/powerpoint/2010/main" val="1721679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Snipping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The </a:t>
            </a:r>
            <a:r>
              <a:rPr lang="en-US" b="1" dirty="0"/>
              <a:t>Snipping Tool </a:t>
            </a:r>
            <a:r>
              <a:rPr lang="en-US" dirty="0"/>
              <a:t>desktop application was introduced in Windows 7 and is still available in</a:t>
            </a:r>
          </a:p>
          <a:p>
            <a:r>
              <a:rPr lang="en-US" dirty="0"/>
              <a:t>Windows 8/8.1/RT. You can use it to capture anything on the Desktop. To capture Windows 8</a:t>
            </a:r>
          </a:p>
          <a:p>
            <a:r>
              <a:rPr lang="en-US" dirty="0"/>
              <a:t>apps, it's recommended to use </a:t>
            </a:r>
            <a:r>
              <a:rPr lang="en-US" b="1" dirty="0" err="1"/>
              <a:t>Windows+Print</a:t>
            </a:r>
            <a:r>
              <a:rPr lang="en-US" b="1" dirty="0"/>
              <a:t> Screen</a:t>
            </a:r>
            <a:r>
              <a:rPr lang="en-US" dirty="0" smtClean="0"/>
              <a:t>.</a:t>
            </a:r>
          </a:p>
          <a:p>
            <a:r>
              <a:rPr lang="en-US" dirty="0"/>
              <a:t>The Snipping Tool enables you to capture rectangular areas, freeform areas, a specific window, or</a:t>
            </a:r>
          </a:p>
          <a:p>
            <a:r>
              <a:rPr lang="en-US" dirty="0"/>
              <a:t>the full screen. The captured image is then displayed in the </a:t>
            </a:r>
            <a:r>
              <a:rPr lang="en-US" b="1" dirty="0"/>
              <a:t>Snipping Tool </a:t>
            </a:r>
            <a:r>
              <a:rPr lang="en-US" dirty="0"/>
              <a:t>application window.</a:t>
            </a:r>
          </a:p>
          <a:p>
            <a:r>
              <a:rPr lang="en-US" dirty="0"/>
              <a:t>Once an image is captured, you can save, copy, or send the image. You can also use the </a:t>
            </a:r>
            <a:r>
              <a:rPr lang="en-US" b="1" dirty="0"/>
              <a:t>Pen </a:t>
            </a:r>
            <a:r>
              <a:rPr lang="en-US" dirty="0"/>
              <a:t>tool or</a:t>
            </a:r>
          </a:p>
          <a:p>
            <a:r>
              <a:rPr lang="en-US" dirty="0"/>
              <a:t>the </a:t>
            </a:r>
            <a:r>
              <a:rPr lang="en-US" b="1" dirty="0"/>
              <a:t>Highlighter </a:t>
            </a:r>
            <a:r>
              <a:rPr lang="en-US" dirty="0"/>
              <a:t>tool to annotate the image before saving, copying, or sending it. If you snap </a:t>
            </a:r>
            <a:r>
              <a:rPr lang="en-US" dirty="0" smtClean="0"/>
              <a:t>a </a:t>
            </a:r>
            <a:r>
              <a:rPr lang="en-US" dirty="0"/>
              <a:t>Windows 8 store app next to the Desktop, you can use the Snipping Tool in both windows.</a:t>
            </a:r>
          </a:p>
          <a:p>
            <a:r>
              <a:rPr lang="en-US" dirty="0"/>
              <a:t>However, the Snipping Tool border is not displayed when used in a Windows 8 store app window.</a:t>
            </a:r>
          </a:p>
          <a:p>
            <a:r>
              <a:rPr lang="en-US" dirty="0"/>
              <a:t>If you decide to save a screen capture obtained with the Snipping Tool, by default it is saved to your</a:t>
            </a:r>
          </a:p>
          <a:p>
            <a:r>
              <a:rPr lang="en-US" b="1" dirty="0"/>
              <a:t>Pictures </a:t>
            </a:r>
            <a:r>
              <a:rPr lang="en-US" dirty="0"/>
              <a:t>folder as a .</a:t>
            </a:r>
            <a:r>
              <a:rPr lang="en-US" dirty="0" err="1"/>
              <a:t>png</a:t>
            </a:r>
            <a:r>
              <a:rPr lang="en-US" dirty="0"/>
              <a:t> file. You can navigate through the file system to save it in a different</a:t>
            </a:r>
          </a:p>
          <a:p>
            <a:r>
              <a:rPr lang="en-US" dirty="0"/>
              <a:t>location if desired. You can also save it as PNG, GIF, JPG, or MHT file types.</a:t>
            </a:r>
          </a:p>
        </p:txBody>
      </p:sp>
    </p:spTree>
    <p:extLst>
      <p:ext uri="{BB962C8B-B14F-4D97-AF65-F5344CB8AC3E}">
        <p14:creationId xmlns:p14="http://schemas.microsoft.com/office/powerpoint/2010/main" val="91639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133600"/>
            <a:ext cx="37147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2033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Capturing the Full Screen by Using Windows Key Combination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1. </a:t>
            </a:r>
            <a:r>
              <a:rPr lang="en-US" dirty="0"/>
              <a:t>Open the desired Windows 8 store app or the Windows Start screen.</a:t>
            </a:r>
          </a:p>
          <a:p>
            <a:r>
              <a:rPr lang="en-US" b="1" dirty="0"/>
              <a:t>2. </a:t>
            </a:r>
            <a:r>
              <a:rPr lang="en-US" dirty="0"/>
              <a:t>Press </a:t>
            </a:r>
            <a:r>
              <a:rPr lang="en-US" b="1" dirty="0" err="1"/>
              <a:t>Windows+Print</a:t>
            </a:r>
            <a:r>
              <a:rPr lang="en-US" b="1" dirty="0"/>
              <a:t> Screen</a:t>
            </a:r>
            <a:r>
              <a:rPr lang="en-US" dirty="0"/>
              <a:t>. On some keyboards, you will need to also press a </a:t>
            </a:r>
            <a:r>
              <a:rPr lang="en-US" b="1" dirty="0" err="1"/>
              <a:t>Fn</a:t>
            </a:r>
            <a:r>
              <a:rPr lang="en-US" b="1" dirty="0"/>
              <a:t> </a:t>
            </a:r>
            <a:r>
              <a:rPr lang="en-US" dirty="0"/>
              <a:t>key to</a:t>
            </a:r>
          </a:p>
          <a:p>
            <a:r>
              <a:rPr lang="en-US" dirty="0"/>
              <a:t>access </a:t>
            </a:r>
            <a:r>
              <a:rPr lang="en-US" b="1" dirty="0"/>
              <a:t>Print Screen</a:t>
            </a:r>
            <a:r>
              <a:rPr lang="en-US" dirty="0"/>
              <a:t>. The </a:t>
            </a:r>
            <a:r>
              <a:rPr lang="en-US" b="1" dirty="0"/>
              <a:t>Print Screen </a:t>
            </a:r>
            <a:r>
              <a:rPr lang="en-US" dirty="0"/>
              <a:t>button might have a different abbreviation as well.</a:t>
            </a:r>
          </a:p>
          <a:p>
            <a:r>
              <a:rPr lang="en-US" b="1" dirty="0"/>
              <a:t>3. </a:t>
            </a:r>
            <a:r>
              <a:rPr lang="en-US" dirty="0"/>
              <a:t>Open your </a:t>
            </a:r>
            <a:r>
              <a:rPr lang="en-US" b="1" dirty="0"/>
              <a:t>Pictures </a:t>
            </a:r>
            <a:r>
              <a:rPr lang="en-US" dirty="0"/>
              <a:t>folder and then open the </a:t>
            </a:r>
            <a:r>
              <a:rPr lang="en-US" b="1" dirty="0"/>
              <a:t>Screenshots </a:t>
            </a:r>
            <a:r>
              <a:rPr lang="en-US" dirty="0"/>
              <a:t>folder. Each screen capture is saved</a:t>
            </a:r>
          </a:p>
          <a:p>
            <a:r>
              <a:rPr lang="en-US" dirty="0"/>
              <a:t>here with (#) appended to the file name. The files are saved as PNG files.</a:t>
            </a:r>
          </a:p>
        </p:txBody>
      </p:sp>
    </p:spTree>
    <p:extLst>
      <p:ext uri="{BB962C8B-B14F-4D97-AF65-F5344CB8AC3E}">
        <p14:creationId xmlns:p14="http://schemas.microsoft.com/office/powerpoint/2010/main" val="2143915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Capturing the Active Window by Using Windows Key Combination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</a:t>
            </a:r>
            <a:r>
              <a:rPr lang="en-US" dirty="0"/>
              <a:t>Open the desired application or the Windows Start screen.</a:t>
            </a:r>
          </a:p>
          <a:p>
            <a:r>
              <a:rPr lang="en-US" b="1" dirty="0"/>
              <a:t>2. </a:t>
            </a:r>
            <a:r>
              <a:rPr lang="en-US" dirty="0"/>
              <a:t>Press </a:t>
            </a:r>
            <a:r>
              <a:rPr lang="en-US" b="1" dirty="0" err="1"/>
              <a:t>Alt+Print</a:t>
            </a:r>
            <a:r>
              <a:rPr lang="en-US" b="1" dirty="0"/>
              <a:t> Screen</a:t>
            </a:r>
            <a:r>
              <a:rPr lang="en-US" dirty="0"/>
              <a:t>.</a:t>
            </a:r>
          </a:p>
          <a:p>
            <a:r>
              <a:rPr lang="en-US" b="1" dirty="0"/>
              <a:t>3. </a:t>
            </a:r>
            <a:r>
              <a:rPr lang="en-US" dirty="0"/>
              <a:t>Open </a:t>
            </a:r>
            <a:r>
              <a:rPr lang="en-US" b="1" dirty="0"/>
              <a:t>Paint </a:t>
            </a:r>
            <a:r>
              <a:rPr lang="en-US" dirty="0"/>
              <a:t>or another application in which you want to paste the image.</a:t>
            </a:r>
          </a:p>
          <a:p>
            <a:r>
              <a:rPr lang="en-US" b="1" dirty="0"/>
              <a:t>4. </a:t>
            </a:r>
            <a:r>
              <a:rPr lang="en-US" dirty="0"/>
              <a:t>Paste the image.</a:t>
            </a:r>
          </a:p>
          <a:p>
            <a:r>
              <a:rPr lang="en-US" b="1" dirty="0"/>
              <a:t>5. </a:t>
            </a:r>
            <a:r>
              <a:rPr lang="en-US" dirty="0"/>
              <a:t>Save the file.</a:t>
            </a:r>
          </a:p>
        </p:txBody>
      </p:sp>
    </p:spTree>
    <p:extLst>
      <p:ext uri="{BB962C8B-B14F-4D97-AF65-F5344CB8AC3E}">
        <p14:creationId xmlns:p14="http://schemas.microsoft.com/office/powerpoint/2010/main" val="4269968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Capturing Images with Snipping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b="1" dirty="0"/>
              <a:t>1. </a:t>
            </a:r>
            <a:r>
              <a:rPr lang="en-US" dirty="0"/>
              <a:t>Use the </a:t>
            </a:r>
            <a:r>
              <a:rPr lang="en-US" b="1" dirty="0"/>
              <a:t>Search </a:t>
            </a:r>
            <a:r>
              <a:rPr lang="en-US" dirty="0"/>
              <a:t>charm or </a:t>
            </a:r>
            <a:r>
              <a:rPr lang="en-US" b="1" dirty="0"/>
              <a:t>All Apps </a:t>
            </a:r>
            <a:r>
              <a:rPr lang="en-US" dirty="0"/>
              <a:t>to locate and select the </a:t>
            </a:r>
            <a:r>
              <a:rPr lang="en-US" b="1" dirty="0"/>
              <a:t>Snipping Tool</a:t>
            </a:r>
            <a:r>
              <a:rPr lang="en-US" dirty="0"/>
              <a:t>.</a:t>
            </a:r>
          </a:p>
          <a:p>
            <a:r>
              <a:rPr lang="en-US" b="1" dirty="0"/>
              <a:t>2. </a:t>
            </a:r>
            <a:r>
              <a:rPr lang="en-US" dirty="0"/>
              <a:t>Select the </a:t>
            </a:r>
            <a:r>
              <a:rPr lang="en-US" b="1" dirty="0"/>
              <a:t>New </a:t>
            </a:r>
            <a:r>
              <a:rPr lang="en-US" dirty="0"/>
              <a:t>button's down arrow if you want to change between the types of snips. If you</a:t>
            </a:r>
          </a:p>
          <a:p>
            <a:r>
              <a:rPr lang="en-US" dirty="0"/>
              <a:t>just select the </a:t>
            </a:r>
            <a:r>
              <a:rPr lang="en-US" b="1" dirty="0"/>
              <a:t>New </a:t>
            </a:r>
            <a:r>
              <a:rPr lang="en-US" dirty="0"/>
              <a:t>button, whichever type of snip was last selected will be used. You can choose</a:t>
            </a:r>
          </a:p>
          <a:p>
            <a:r>
              <a:rPr lang="en-US" dirty="0"/>
              <a:t>between:</a:t>
            </a:r>
          </a:p>
          <a:p>
            <a:r>
              <a:rPr lang="en-US" dirty="0"/>
              <a:t>• Free-form Snip</a:t>
            </a:r>
          </a:p>
          <a:p>
            <a:r>
              <a:rPr lang="en-US" dirty="0"/>
              <a:t>• Rectangular Snip</a:t>
            </a:r>
          </a:p>
          <a:p>
            <a:r>
              <a:rPr lang="en-US" dirty="0"/>
              <a:t>• Window Snip</a:t>
            </a:r>
          </a:p>
          <a:p>
            <a:r>
              <a:rPr lang="en-US" dirty="0"/>
              <a:t>• Full-screen Snip</a:t>
            </a:r>
          </a:p>
          <a:p>
            <a:r>
              <a:rPr lang="en-US" b="1" dirty="0"/>
              <a:t>3. </a:t>
            </a:r>
            <a:r>
              <a:rPr lang="en-US" dirty="0"/>
              <a:t>Capture the image:</a:t>
            </a:r>
          </a:p>
          <a:p>
            <a:r>
              <a:rPr lang="en-US" dirty="0"/>
              <a:t>• If you are taking a free-form snip, the cursor changes to a pair of scissors. Hold the mouse</a:t>
            </a:r>
          </a:p>
          <a:p>
            <a:r>
              <a:rPr lang="en-US" dirty="0"/>
              <a:t>button down and trace the outline you want to capture.</a:t>
            </a:r>
          </a:p>
          <a:p>
            <a:r>
              <a:rPr lang="en-US" dirty="0"/>
              <a:t>• If you are taking a rectangular snip, the cursor changes to a crosshair. Hold the mouse button</a:t>
            </a:r>
          </a:p>
          <a:p>
            <a:r>
              <a:rPr lang="en-US" dirty="0"/>
              <a:t>down and drag from the upper left to the lower right of the area to capture.</a:t>
            </a:r>
          </a:p>
          <a:p>
            <a:r>
              <a:rPr lang="en-US" dirty="0"/>
              <a:t>• If you are taking a window snip, the cursor changes to a pointing hand. Select the window</a:t>
            </a:r>
          </a:p>
          <a:p>
            <a:r>
              <a:rPr lang="en-US" dirty="0"/>
              <a:t>you wish to capture.</a:t>
            </a:r>
          </a:p>
          <a:p>
            <a:r>
              <a:rPr lang="en-US" dirty="0"/>
              <a:t>• If you are taking a full-screen snip, as soon as you select </a:t>
            </a:r>
            <a:r>
              <a:rPr lang="en-US" b="1" dirty="0"/>
              <a:t>New</a:t>
            </a:r>
            <a:r>
              <a:rPr lang="en-US" dirty="0"/>
              <a:t>, the screen is captured.</a:t>
            </a:r>
          </a:p>
          <a:p>
            <a:r>
              <a:rPr lang="en-US" b="1" dirty="0"/>
              <a:t>Note: </a:t>
            </a:r>
            <a:r>
              <a:rPr lang="en-US" dirty="0"/>
              <a:t>If you are using the Snipping Tool in a Windows 8 Store app, you won't see the</a:t>
            </a:r>
          </a:p>
          <a:p>
            <a:r>
              <a:rPr lang="en-US" dirty="0"/>
              <a:t>border indicating the area that will be captured.</a:t>
            </a:r>
          </a:p>
          <a:p>
            <a:r>
              <a:rPr lang="en-US" b="1" dirty="0"/>
              <a:t>4. </a:t>
            </a:r>
            <a:r>
              <a:rPr lang="en-US" dirty="0"/>
              <a:t>In the </a:t>
            </a:r>
            <a:r>
              <a:rPr lang="en-US" b="1" dirty="0"/>
              <a:t>Snipping Tool </a:t>
            </a:r>
            <a:r>
              <a:rPr lang="en-US" dirty="0"/>
              <a:t>window, if desired, add annotations by using the </a:t>
            </a:r>
            <a:r>
              <a:rPr lang="en-US" b="1" dirty="0"/>
              <a:t>Pen </a:t>
            </a:r>
            <a:r>
              <a:rPr lang="en-US" dirty="0"/>
              <a:t>tool or the</a:t>
            </a:r>
          </a:p>
          <a:p>
            <a:r>
              <a:rPr lang="en-US" b="1" dirty="0"/>
              <a:t>Highlight </a:t>
            </a:r>
            <a:r>
              <a:rPr lang="en-US" dirty="0"/>
              <a:t>tool. Use the </a:t>
            </a:r>
            <a:r>
              <a:rPr lang="en-US" b="1" dirty="0"/>
              <a:t>Eraser </a:t>
            </a:r>
            <a:r>
              <a:rPr lang="en-US" dirty="0"/>
              <a:t>tool if you want to remove annotations created with the pen or</a:t>
            </a:r>
          </a:p>
          <a:p>
            <a:r>
              <a:rPr lang="en-US" dirty="0"/>
              <a:t>highlighter</a:t>
            </a:r>
            <a:r>
              <a:rPr lang="en-US" dirty="0" smtClean="0"/>
              <a:t>.</a:t>
            </a:r>
          </a:p>
          <a:p>
            <a:r>
              <a:rPr lang="en-US" b="1" dirty="0"/>
              <a:t>5. </a:t>
            </a:r>
            <a:r>
              <a:rPr lang="en-US" dirty="0"/>
              <a:t>Save, copy, or email the captured image.</a:t>
            </a:r>
          </a:p>
          <a:p>
            <a:r>
              <a:rPr lang="en-US" dirty="0"/>
              <a:t>• Select the </a:t>
            </a:r>
            <a:r>
              <a:rPr lang="en-US" b="1" dirty="0"/>
              <a:t>Save </a:t>
            </a:r>
            <a:r>
              <a:rPr lang="en-US" dirty="0"/>
              <a:t>button to save the image. By default, it is saved to your </a:t>
            </a:r>
            <a:r>
              <a:rPr lang="en-US" b="1" dirty="0"/>
              <a:t>Pictures </a:t>
            </a:r>
            <a:r>
              <a:rPr lang="en-US" dirty="0"/>
              <a:t>folder as a</a:t>
            </a:r>
          </a:p>
          <a:p>
            <a:r>
              <a:rPr lang="en-US" dirty="0"/>
              <a:t>PNG file, but you can save it to a different folder and save it as a PNG, GIF, JPG, or MHT</a:t>
            </a:r>
          </a:p>
          <a:p>
            <a:r>
              <a:rPr lang="en-US" dirty="0"/>
              <a:t>file.</a:t>
            </a:r>
          </a:p>
          <a:p>
            <a:r>
              <a:rPr lang="en-US" dirty="0"/>
              <a:t>• Select the </a:t>
            </a:r>
            <a:r>
              <a:rPr lang="en-US" b="1" dirty="0"/>
              <a:t>Copy </a:t>
            </a:r>
            <a:r>
              <a:rPr lang="en-US" dirty="0"/>
              <a:t>button to copy the image to the Clipboard. You can then paste the image</a:t>
            </a:r>
          </a:p>
          <a:p>
            <a:r>
              <a:rPr lang="en-US" dirty="0"/>
              <a:t>into the desired application.</a:t>
            </a:r>
          </a:p>
          <a:p>
            <a:r>
              <a:rPr lang="en-US" dirty="0"/>
              <a:t>• Select the </a:t>
            </a:r>
            <a:r>
              <a:rPr lang="en-US" b="1" dirty="0"/>
              <a:t>Send Snip </a:t>
            </a:r>
            <a:r>
              <a:rPr lang="en-US" dirty="0"/>
              <a:t>button to email the image. From the </a:t>
            </a:r>
            <a:r>
              <a:rPr lang="en-US" b="1" dirty="0"/>
              <a:t>Send Snip </a:t>
            </a:r>
            <a:r>
              <a:rPr lang="en-US" dirty="0"/>
              <a:t>drop-down menu, you</a:t>
            </a:r>
          </a:p>
          <a:p>
            <a:r>
              <a:rPr lang="en-US" dirty="0"/>
              <a:t>can select </a:t>
            </a:r>
            <a:r>
              <a:rPr lang="en-US" b="1" dirty="0"/>
              <a:t>Email Recipient</a:t>
            </a:r>
            <a:r>
              <a:rPr lang="en-US" dirty="0"/>
              <a:t>, which will paste the image into the body of the message, or</a:t>
            </a:r>
          </a:p>
          <a:p>
            <a:r>
              <a:rPr lang="en-US" b="1" dirty="0"/>
              <a:t>Email Recipient (as attachment)</a:t>
            </a:r>
            <a:r>
              <a:rPr lang="en-US" dirty="0"/>
              <a:t>, which will add the image as an attachment to an email</a:t>
            </a:r>
          </a:p>
          <a:p>
            <a:r>
              <a:rPr lang="en-US"/>
              <a:t>message.</a:t>
            </a:r>
          </a:p>
        </p:txBody>
      </p:sp>
    </p:spTree>
    <p:extLst>
      <p:ext uri="{BB962C8B-B14F-4D97-AF65-F5344CB8AC3E}">
        <p14:creationId xmlns:p14="http://schemas.microsoft.com/office/powerpoint/2010/main" val="1739495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97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1049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Lesson 5: Working with Files, Folders, and Applications</vt:lpstr>
      <vt:lpstr>Screen Captures</vt:lpstr>
      <vt:lpstr>The Snipping Tool</vt:lpstr>
      <vt:lpstr>PowerPoint Presentation</vt:lpstr>
      <vt:lpstr>Capturing the Full Screen by Using Windows Key Combination</vt:lpstr>
      <vt:lpstr>Capturing the Active Window by Using Windows Key Combination</vt:lpstr>
      <vt:lpstr>Capturing Images with Snipping Tool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5: Working with Files, Folders, and Applications</dc:title>
  <dc:creator>Willy Shakespeare</dc:creator>
  <cp:lastModifiedBy>Andrew Quilpa</cp:lastModifiedBy>
  <cp:revision>4</cp:revision>
  <dcterms:created xsi:type="dcterms:W3CDTF">2017-02-14T23:04:40Z</dcterms:created>
  <dcterms:modified xsi:type="dcterms:W3CDTF">2017-02-16T20:57:38Z</dcterms:modified>
</cp:coreProperties>
</file>