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36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D436-CBD6-4026-AF08-43282E5E342F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2423-AB18-4D61-9985-1AA6DBD37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D436-CBD6-4026-AF08-43282E5E342F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2423-AB18-4D61-9985-1AA6DBD37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335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D436-CBD6-4026-AF08-43282E5E342F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2423-AB18-4D61-9985-1AA6DBD37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41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D436-CBD6-4026-AF08-43282E5E342F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2423-AB18-4D61-9985-1AA6DBD37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07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D436-CBD6-4026-AF08-43282E5E342F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2423-AB18-4D61-9985-1AA6DBD37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828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D436-CBD6-4026-AF08-43282E5E342F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2423-AB18-4D61-9985-1AA6DBD37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611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D436-CBD6-4026-AF08-43282E5E342F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2423-AB18-4D61-9985-1AA6DBD37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41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D436-CBD6-4026-AF08-43282E5E342F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2423-AB18-4D61-9985-1AA6DBD37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405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D436-CBD6-4026-AF08-43282E5E342F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2423-AB18-4D61-9985-1AA6DBD37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909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D436-CBD6-4026-AF08-43282E5E342F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2423-AB18-4D61-9985-1AA6DBD37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73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D436-CBD6-4026-AF08-43282E5E342F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72423-AB18-4D61-9985-1AA6DBD37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63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BD436-CBD6-4026-AF08-43282E5E342F}" type="datetimeFigureOut">
              <a:rPr lang="en-US" smtClean="0"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72423-AB18-4D61-9985-1AA6DBD37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24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5: Working with Files, Folders, and Applications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Topic D: </a:t>
            </a:r>
            <a:r>
              <a:rPr lang="en-US" dirty="0"/>
              <a:t>Compress and Extract Files</a:t>
            </a:r>
          </a:p>
        </p:txBody>
      </p:sp>
    </p:spTree>
    <p:extLst>
      <p:ext uri="{BB962C8B-B14F-4D97-AF65-F5344CB8AC3E}">
        <p14:creationId xmlns:p14="http://schemas.microsoft.com/office/powerpoint/2010/main" val="874622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 and Extract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You have created and managed folders and files and navigated the file structure of </a:t>
            </a:r>
            <a:r>
              <a:rPr lang="en-US"/>
              <a:t>your </a:t>
            </a:r>
            <a:r>
              <a:rPr lang="en-US" smtClean="0"/>
              <a:t>desktop computer</a:t>
            </a:r>
            <a:r>
              <a:rPr lang="en-US" dirty="0"/>
              <a:t>. As you complete your computing tasks, you might need to reduce the size of files to</a:t>
            </a:r>
          </a:p>
          <a:p>
            <a:r>
              <a:rPr lang="en-US" dirty="0"/>
              <a:t>transfer them more easily. In this topic, you will compress and extract files.</a:t>
            </a:r>
          </a:p>
          <a:p>
            <a:r>
              <a:rPr lang="en-US" dirty="0"/>
              <a:t>The size of some types of files, such as image files and presentation files, is large. If you could</a:t>
            </a:r>
          </a:p>
          <a:p>
            <a:r>
              <a:rPr lang="en-US" dirty="0"/>
              <a:t>reduce the size of file without distorting the file, you could use less storage space and transfer the</a:t>
            </a:r>
          </a:p>
          <a:p>
            <a:r>
              <a:rPr lang="en-US" dirty="0"/>
              <a:t>file in less time. Also, transferring many files can be made easier by compressing them into a single</a:t>
            </a:r>
          </a:p>
          <a:p>
            <a:r>
              <a:rPr lang="en-US" dirty="0"/>
              <a:t>file.</a:t>
            </a:r>
          </a:p>
        </p:txBody>
      </p:sp>
    </p:spTree>
    <p:extLst>
      <p:ext uri="{BB962C8B-B14F-4D97-AF65-F5344CB8AC3E}">
        <p14:creationId xmlns:p14="http://schemas.microsoft.com/office/powerpoint/2010/main" val="3040613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Compression and Extraction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/>
              <a:t>Compressing </a:t>
            </a:r>
            <a:r>
              <a:rPr lang="en-US" dirty="0"/>
              <a:t>a file is the process of reducing the size of a file.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major advantage of a </a:t>
            </a:r>
            <a:r>
              <a:rPr lang="en-US" dirty="0" smtClean="0"/>
              <a:t>compressed file </a:t>
            </a:r>
            <a:r>
              <a:rPr lang="en-US" dirty="0"/>
              <a:t>is that it makes it easier to transfer files from one location to another. </a:t>
            </a:r>
            <a:endParaRPr lang="en-US" dirty="0" smtClean="0"/>
          </a:p>
          <a:p>
            <a:r>
              <a:rPr lang="en-US" dirty="0" smtClean="0"/>
              <a:t>One </a:t>
            </a:r>
            <a:r>
              <a:rPr lang="en-US" dirty="0"/>
              <a:t>example of </a:t>
            </a:r>
            <a:r>
              <a:rPr lang="en-US" dirty="0" smtClean="0"/>
              <a:t>a program </a:t>
            </a:r>
            <a:r>
              <a:rPr lang="en-US" dirty="0"/>
              <a:t>that compresses files is WinZip®. </a:t>
            </a:r>
            <a:endParaRPr lang="en-US" dirty="0" smtClean="0"/>
          </a:p>
          <a:p>
            <a:r>
              <a:rPr lang="en-US" dirty="0" smtClean="0"/>
              <a:t>Files </a:t>
            </a:r>
            <a:r>
              <a:rPr lang="en-US" dirty="0"/>
              <a:t>that are compressed with this utility will have a .</a:t>
            </a:r>
            <a:r>
              <a:rPr lang="en-US" dirty="0" smtClean="0"/>
              <a:t>zip extension</a:t>
            </a:r>
            <a:r>
              <a:rPr lang="en-US" dirty="0"/>
              <a:t>.</a:t>
            </a:r>
          </a:p>
          <a:p>
            <a:r>
              <a:rPr lang="en-US" dirty="0"/>
              <a:t>You can compress a single file to make it smaller. You can also compress multiple files and </a:t>
            </a:r>
            <a:r>
              <a:rPr lang="en-US" dirty="0" smtClean="0"/>
              <a:t>folders into </a:t>
            </a:r>
            <a:r>
              <a:rPr lang="en-US" dirty="0"/>
              <a:t>a single compressed file, making it easier to move the group of files to another location.</a:t>
            </a:r>
          </a:p>
          <a:p>
            <a:r>
              <a:rPr lang="en-US" dirty="0"/>
              <a:t>Restoring a compressed file to its original size is called </a:t>
            </a:r>
            <a:r>
              <a:rPr lang="en-US" i="1" dirty="0"/>
              <a:t>extracting.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79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828800"/>
            <a:ext cx="8622581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7040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 Files and Folders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</a:t>
            </a:r>
            <a:r>
              <a:rPr lang="en-US" dirty="0"/>
              <a:t>Select the items you want to compress.</a:t>
            </a:r>
          </a:p>
          <a:p>
            <a:r>
              <a:rPr lang="en-US" b="1" dirty="0"/>
              <a:t>2. </a:t>
            </a:r>
            <a:r>
              <a:rPr lang="en-US" dirty="0"/>
              <a:t>Right-click the selected items and select </a:t>
            </a:r>
            <a:r>
              <a:rPr lang="en-US" b="1" dirty="0"/>
              <a:t>Send </a:t>
            </a:r>
            <a:r>
              <a:rPr lang="en-US" b="1" dirty="0" err="1"/>
              <a:t>To→Compressed</a:t>
            </a:r>
            <a:r>
              <a:rPr lang="en-US" b="1" dirty="0"/>
              <a:t> (zipped) Folder</a:t>
            </a:r>
            <a:r>
              <a:rPr lang="en-US" dirty="0"/>
              <a:t>.</a:t>
            </a:r>
          </a:p>
          <a:p>
            <a:r>
              <a:rPr lang="en-US" b="1" dirty="0"/>
              <a:t>3. </a:t>
            </a:r>
            <a:r>
              <a:rPr lang="en-US" dirty="0"/>
              <a:t>Type a new name for the compressed file and press </a:t>
            </a:r>
            <a:r>
              <a:rPr lang="en-US" b="1" dirty="0"/>
              <a:t>Enter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4585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Extract Compressed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Double-click </a:t>
            </a:r>
            <a:r>
              <a:rPr lang="en-US" dirty="0"/>
              <a:t>the compressed item.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 </a:t>
            </a:r>
            <a:r>
              <a:rPr lang="en-US" dirty="0"/>
              <a:t>the </a:t>
            </a:r>
            <a:r>
              <a:rPr lang="en-US" b="1" dirty="0"/>
              <a:t>Windows Explorer </a:t>
            </a:r>
            <a:r>
              <a:rPr lang="en-US" dirty="0"/>
              <a:t>window, on the </a:t>
            </a:r>
            <a:r>
              <a:rPr lang="en-US" b="1" dirty="0"/>
              <a:t>Command bar</a:t>
            </a:r>
            <a:r>
              <a:rPr lang="en-US" dirty="0"/>
              <a:t>, select </a:t>
            </a:r>
            <a:r>
              <a:rPr lang="en-US" b="1" dirty="0"/>
              <a:t>Extract all files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dirty="0"/>
              <a:t>the folder for storing the extracted files</a:t>
            </a:r>
            <a:r>
              <a:rPr lang="en-US" dirty="0" smtClean="0"/>
              <a:t>.</a:t>
            </a:r>
          </a:p>
          <a:p>
            <a:pPr marL="914400" lvl="1" indent="-514350"/>
            <a:r>
              <a:rPr lang="en-US" dirty="0" smtClean="0"/>
              <a:t>In </a:t>
            </a:r>
            <a:r>
              <a:rPr lang="en-US" dirty="0"/>
              <a:t>the </a:t>
            </a:r>
            <a:r>
              <a:rPr lang="en-US" b="1" dirty="0"/>
              <a:t>Files will be extracted to this folder </a:t>
            </a:r>
            <a:r>
              <a:rPr lang="en-US" dirty="0"/>
              <a:t>text box, enter a location where you want </a:t>
            </a:r>
            <a:r>
              <a:rPr lang="en-US" dirty="0" smtClean="0"/>
              <a:t>the files </a:t>
            </a:r>
            <a:r>
              <a:rPr lang="en-US" dirty="0"/>
              <a:t>to be </a:t>
            </a:r>
            <a:r>
              <a:rPr lang="en-US" dirty="0" smtClean="0"/>
              <a:t>unzipped.</a:t>
            </a:r>
          </a:p>
          <a:p>
            <a:pPr marL="914400" lvl="1" indent="-514350"/>
            <a:r>
              <a:rPr lang="en-US" dirty="0" smtClean="0"/>
              <a:t>Select </a:t>
            </a:r>
            <a:r>
              <a:rPr lang="en-US" b="1" dirty="0"/>
              <a:t>Browse </a:t>
            </a:r>
            <a:r>
              <a:rPr lang="en-US" dirty="0"/>
              <a:t>to navigate to the folder.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b="1" dirty="0"/>
              <a:t>Extract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9547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364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Lesson 5: Working with Files, Folders, and Applications</vt:lpstr>
      <vt:lpstr>Compress and Extract Files</vt:lpstr>
      <vt:lpstr>File Compression and Extraction</vt:lpstr>
      <vt:lpstr>PowerPoint Presentation</vt:lpstr>
      <vt:lpstr>Compress Files and Folders</vt:lpstr>
      <vt:lpstr>Extract Compressed Files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Willy Shakespeare</dc:creator>
  <cp:lastModifiedBy>Willy Shakespeare</cp:lastModifiedBy>
  <cp:revision>6</cp:revision>
  <dcterms:created xsi:type="dcterms:W3CDTF">2017-02-14T22:55:57Z</dcterms:created>
  <dcterms:modified xsi:type="dcterms:W3CDTF">2017-02-15T23:08:42Z</dcterms:modified>
</cp:coreProperties>
</file>