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126"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A53405-E8DC-4CF0-BE5E-425BCD1EF1A5}"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2832058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A53405-E8DC-4CF0-BE5E-425BCD1EF1A5}"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315648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A53405-E8DC-4CF0-BE5E-425BCD1EF1A5}"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84207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A53405-E8DC-4CF0-BE5E-425BCD1EF1A5}"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2377956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A53405-E8DC-4CF0-BE5E-425BCD1EF1A5}"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343477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A53405-E8DC-4CF0-BE5E-425BCD1EF1A5}"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669922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A53405-E8DC-4CF0-BE5E-425BCD1EF1A5}" type="datetimeFigureOut">
              <a:rPr lang="en-US" smtClean="0"/>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235024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A53405-E8DC-4CF0-BE5E-425BCD1EF1A5}" type="datetimeFigureOut">
              <a:rPr lang="en-US" smtClean="0"/>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3153930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A53405-E8DC-4CF0-BE5E-425BCD1EF1A5}" type="datetimeFigureOut">
              <a:rPr lang="en-US" smtClean="0"/>
              <a:t>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3583044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A53405-E8DC-4CF0-BE5E-425BCD1EF1A5}"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205646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A53405-E8DC-4CF0-BE5E-425BCD1EF1A5}"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0C590D-9FD2-4674-B5C7-D742F7DA0340}" type="slidenum">
              <a:rPr lang="en-US" smtClean="0"/>
              <a:t>‹#›</a:t>
            </a:fld>
            <a:endParaRPr lang="en-US"/>
          </a:p>
        </p:txBody>
      </p:sp>
    </p:spTree>
    <p:extLst>
      <p:ext uri="{BB962C8B-B14F-4D97-AF65-F5344CB8AC3E}">
        <p14:creationId xmlns:p14="http://schemas.microsoft.com/office/powerpoint/2010/main" val="406161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A53405-E8DC-4CF0-BE5E-425BCD1EF1A5}" type="datetimeFigureOut">
              <a:rPr lang="en-US" smtClean="0"/>
              <a:t>12/4/2017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C590D-9FD2-4674-B5C7-D742F7DA0340}" type="slidenum">
              <a:rPr lang="en-US" smtClean="0"/>
              <a:t>‹#›</a:t>
            </a:fld>
            <a:endParaRPr lang="en-US"/>
          </a:p>
        </p:txBody>
      </p:sp>
    </p:spTree>
    <p:extLst>
      <p:ext uri="{BB962C8B-B14F-4D97-AF65-F5344CB8AC3E}">
        <p14:creationId xmlns:p14="http://schemas.microsoft.com/office/powerpoint/2010/main" val="114093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6: Configuring and Using Wireless Devices</a:t>
            </a:r>
            <a:endParaRPr lang="en-US" dirty="0"/>
          </a:p>
        </p:txBody>
      </p:sp>
      <p:sp>
        <p:nvSpPr>
          <p:cNvPr id="3" name="Subtitle 2"/>
          <p:cNvSpPr>
            <a:spLocks noGrp="1"/>
          </p:cNvSpPr>
          <p:nvPr>
            <p:ph type="subTitle" idx="1"/>
          </p:nvPr>
        </p:nvSpPr>
        <p:spPr/>
        <p:txBody>
          <a:bodyPr/>
          <a:lstStyle/>
          <a:p>
            <a:r>
              <a:rPr lang="en-US" dirty="0" smtClean="0"/>
              <a:t>Topic B: Use Wireless Devices</a:t>
            </a:r>
            <a:endParaRPr lang="en-US" dirty="0"/>
          </a:p>
        </p:txBody>
      </p:sp>
    </p:spTree>
    <p:extLst>
      <p:ext uri="{BB962C8B-B14F-4D97-AF65-F5344CB8AC3E}">
        <p14:creationId xmlns:p14="http://schemas.microsoft.com/office/powerpoint/2010/main" val="1236889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Google Play Store Apps</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Tap the Play store app.</a:t>
            </a:r>
          </a:p>
          <a:p>
            <a:pPr marL="514350" indent="-514350">
              <a:buFont typeface="+mj-lt"/>
              <a:buAutoNum type="arabicPeriod"/>
            </a:pPr>
            <a:r>
              <a:rPr lang="en-US" dirty="0" smtClean="0"/>
              <a:t>Search for the app you want</a:t>
            </a:r>
          </a:p>
          <a:p>
            <a:pPr marL="514350" indent="-514350">
              <a:buFont typeface="+mj-lt"/>
              <a:buAutoNum type="arabicPeriod"/>
            </a:pPr>
            <a:r>
              <a:rPr lang="en-US" dirty="0" smtClean="0"/>
              <a:t>If the app is free, tap the Install button. If it is not free, tap the button that shows the price.</a:t>
            </a:r>
          </a:p>
          <a:p>
            <a:pPr marL="514350" indent="-514350">
              <a:buFont typeface="+mj-lt"/>
              <a:buAutoNum type="arabicPeriod"/>
            </a:pPr>
            <a:r>
              <a:rPr lang="en-US" dirty="0" smtClean="0"/>
              <a:t>When you are prompted to allow the new app the required access, tap Accept.</a:t>
            </a:r>
          </a:p>
          <a:p>
            <a:pPr marL="514350" indent="-514350">
              <a:buFont typeface="+mj-lt"/>
              <a:buAutoNum type="arabicPeriod"/>
            </a:pPr>
            <a:r>
              <a:rPr lang="en-US" dirty="0" smtClean="0"/>
              <a:t>If the app is not free, tap the Buy button. Then, on the Confirm password screen, type your Google password and tap Confirm.</a:t>
            </a:r>
          </a:p>
          <a:p>
            <a:pPr marL="514350" indent="-514350">
              <a:buFont typeface="+mj-lt"/>
              <a:buAutoNum type="arabicPeriod"/>
            </a:pPr>
            <a:r>
              <a:rPr lang="en-US" dirty="0" smtClean="0"/>
              <a:t>Wait while the app is downloaded to your device.</a:t>
            </a:r>
          </a:p>
          <a:p>
            <a:pPr marL="514350" indent="-514350">
              <a:buFont typeface="+mj-lt"/>
              <a:buAutoNum type="arabicPeriod"/>
            </a:pPr>
            <a:r>
              <a:rPr lang="en-US" dirty="0" smtClean="0"/>
              <a:t>If you want to open the app, tap the Open button; otherwise, close the Play store. </a:t>
            </a:r>
            <a:endParaRPr lang="en-US" dirty="0"/>
          </a:p>
        </p:txBody>
      </p:sp>
    </p:spTree>
    <p:extLst>
      <p:ext uri="{BB962C8B-B14F-4D97-AF65-F5344CB8AC3E}">
        <p14:creationId xmlns:p14="http://schemas.microsoft.com/office/powerpoint/2010/main" val="3728254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Windows Phone Store Apps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mtClean="0"/>
              <a:t>Tap </a:t>
            </a:r>
            <a:r>
              <a:rPr lang="en-US" dirty="0" smtClean="0"/>
              <a:t>the Store app.</a:t>
            </a:r>
          </a:p>
          <a:p>
            <a:pPr marL="514350" indent="-514350">
              <a:buFont typeface="+mj-lt"/>
              <a:buAutoNum type="arabicPeriod"/>
            </a:pPr>
            <a:r>
              <a:rPr lang="en-US" dirty="0" smtClean="0"/>
              <a:t>Search for the app you want.</a:t>
            </a:r>
          </a:p>
          <a:p>
            <a:pPr marL="514350" indent="-514350">
              <a:buFont typeface="+mj-lt"/>
              <a:buAutoNum type="arabicPeriod"/>
            </a:pPr>
            <a:r>
              <a:rPr lang="en-US" dirty="0" smtClean="0"/>
              <a:t>Use the Overview, Details, and Reviews tabs to view information about the app.</a:t>
            </a:r>
          </a:p>
          <a:p>
            <a:pPr marL="514350" indent="-514350">
              <a:buFont typeface="+mj-lt"/>
              <a:buAutoNum type="arabicPeriod"/>
            </a:pPr>
            <a:r>
              <a:rPr lang="en-US" dirty="0" smtClean="0"/>
              <a:t>If the app is free, tap the Install button.</a:t>
            </a:r>
          </a:p>
          <a:p>
            <a:pPr marL="514350" indent="-514350">
              <a:buFont typeface="+mj-lt"/>
              <a:buAutoNum type="arabicPeriod"/>
            </a:pPr>
            <a:r>
              <a:rPr lang="en-US" dirty="0" smtClean="0"/>
              <a:t>If the app is not free:</a:t>
            </a:r>
          </a:p>
          <a:p>
            <a:pPr marL="971550" lvl="1" indent="-514350">
              <a:buFont typeface="+mj-lt"/>
              <a:buAutoNum type="arabicPeriod"/>
            </a:pPr>
            <a:r>
              <a:rPr lang="en-US" dirty="0" smtClean="0"/>
              <a:t>Tap Buy and confirm the prompts to buy it.</a:t>
            </a:r>
          </a:p>
          <a:p>
            <a:pPr marL="971550" lvl="1" indent="-514350">
              <a:buFont typeface="+mj-lt"/>
              <a:buAutoNum type="arabicPeriod"/>
            </a:pPr>
            <a:r>
              <a:rPr lang="en-US" dirty="0" smtClean="0"/>
              <a:t>If available, tap Try to download a free trial version.</a:t>
            </a:r>
          </a:p>
          <a:p>
            <a:pPr marL="514350" indent="-514350">
              <a:buFont typeface="+mj-lt"/>
              <a:buAutoNum type="arabicPeriod"/>
            </a:pPr>
            <a:endParaRPr lang="en-US" dirty="0"/>
          </a:p>
        </p:txBody>
      </p:sp>
    </p:spTree>
    <p:extLst>
      <p:ext uri="{BB962C8B-B14F-4D97-AF65-F5344CB8AC3E}">
        <p14:creationId xmlns:p14="http://schemas.microsoft.com/office/powerpoint/2010/main" val="667986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Gesture-Based Interactions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91313662"/>
              </p:ext>
            </p:extLst>
          </p:nvPr>
        </p:nvGraphicFramePr>
        <p:xfrm>
          <a:off x="838200" y="1199983"/>
          <a:ext cx="10515600" cy="549148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dirty="0" smtClean="0"/>
                        <a:t>Gesture</a:t>
                      </a:r>
                      <a:endParaRPr lang="en-US" dirty="0"/>
                    </a:p>
                  </a:txBody>
                  <a:tcPr/>
                </a:tc>
                <a:tc>
                  <a:txBody>
                    <a:bodyPr/>
                    <a:lstStyle/>
                    <a:p>
                      <a:r>
                        <a:rPr lang="en-US" dirty="0" smtClean="0"/>
                        <a:t>Description</a:t>
                      </a:r>
                      <a:endParaRPr lang="en-US" dirty="0"/>
                    </a:p>
                  </a:txBody>
                  <a:tcPr/>
                </a:tc>
              </a:tr>
              <a:tr h="370840">
                <a:tc>
                  <a:txBody>
                    <a:bodyPr/>
                    <a:lstStyle/>
                    <a:p>
                      <a:r>
                        <a:rPr lang="en-US" dirty="0" smtClean="0"/>
                        <a:t>Tap</a:t>
                      </a:r>
                      <a:endParaRPr lang="en-US" dirty="0"/>
                    </a:p>
                  </a:txBody>
                  <a:tcPr/>
                </a:tc>
                <a:tc>
                  <a:txBody>
                    <a:bodyPr/>
                    <a:lstStyle/>
                    <a:p>
                      <a:r>
                        <a:rPr lang="en-US" dirty="0" smtClean="0"/>
                        <a:t>Tap an item, such as a button or link, to select it or tap an app to launch it. Starting with your finger off the screen, touch the screen on the item you wish to activate. Then immediately pull your finger away from the screen. This is comparable to clicking an item with a mouse. </a:t>
                      </a:r>
                      <a:endParaRPr lang="en-US" dirty="0"/>
                    </a:p>
                  </a:txBody>
                  <a:tcPr/>
                </a:tc>
              </a:tr>
              <a:tr h="370840">
                <a:tc>
                  <a:txBody>
                    <a:bodyPr/>
                    <a:lstStyle/>
                    <a:p>
                      <a:r>
                        <a:rPr lang="en-US" dirty="0" smtClean="0"/>
                        <a:t>Tap &amp; Hold</a:t>
                      </a:r>
                      <a:endParaRPr lang="en-US" dirty="0"/>
                    </a:p>
                  </a:txBody>
                  <a:tcPr/>
                </a:tc>
                <a:tc>
                  <a:txBody>
                    <a:bodyPr/>
                    <a:lstStyle/>
                    <a:p>
                      <a:r>
                        <a:rPr lang="en-US" dirty="0" smtClean="0"/>
                        <a:t>Tap an item and continue to hold your finger steady until a shortcut menu appears or the app icons jiggle. </a:t>
                      </a:r>
                      <a:endParaRPr lang="en-US" dirty="0"/>
                    </a:p>
                  </a:txBody>
                  <a:tcPr/>
                </a:tc>
              </a:tr>
              <a:tr h="370840">
                <a:tc>
                  <a:txBody>
                    <a:bodyPr/>
                    <a:lstStyle/>
                    <a:p>
                      <a:r>
                        <a:rPr lang="en-US" dirty="0" smtClean="0"/>
                        <a:t>Double-Tap</a:t>
                      </a:r>
                      <a:endParaRPr lang="en-US" dirty="0"/>
                    </a:p>
                  </a:txBody>
                  <a:tcPr/>
                </a:tc>
                <a:tc>
                  <a:txBody>
                    <a:bodyPr/>
                    <a:lstStyle/>
                    <a:p>
                      <a:r>
                        <a:rPr lang="en-US" dirty="0" smtClean="0"/>
                        <a:t>Tap an item twice in rapid succession. Double-tap the Home button to display the multitasking bar.</a:t>
                      </a:r>
                      <a:endParaRPr lang="en-US" dirty="0"/>
                    </a:p>
                  </a:txBody>
                  <a:tcPr/>
                </a:tc>
              </a:tr>
              <a:tr h="370840">
                <a:tc>
                  <a:txBody>
                    <a:bodyPr/>
                    <a:lstStyle/>
                    <a:p>
                      <a:r>
                        <a:rPr lang="en-US" dirty="0" smtClean="0"/>
                        <a:t>Pinch</a:t>
                      </a:r>
                      <a:endParaRPr lang="en-US" dirty="0"/>
                    </a:p>
                  </a:txBody>
                  <a:tcPr/>
                </a:tc>
                <a:tc>
                  <a:txBody>
                    <a:bodyPr/>
                    <a:lstStyle/>
                    <a:p>
                      <a:r>
                        <a:rPr lang="en-US" dirty="0" smtClean="0"/>
                        <a:t>Pinch an item to zoom out or make it smaller. Starting with your index finger and thumb apart from each other, touch both to the screen on the item you want to pinch. Without releasing the screen, move your fingers together, and then release the screen.</a:t>
                      </a:r>
                      <a:endParaRPr lang="en-US" dirty="0"/>
                    </a:p>
                  </a:txBody>
                  <a:tcPr/>
                </a:tc>
              </a:tr>
              <a:tr h="370840">
                <a:tc>
                  <a:txBody>
                    <a:bodyPr/>
                    <a:lstStyle/>
                    <a:p>
                      <a:r>
                        <a:rPr lang="en-US" dirty="0" smtClean="0"/>
                        <a:t>5-Point Pinch</a:t>
                      </a:r>
                      <a:endParaRPr lang="en-US" dirty="0"/>
                    </a:p>
                  </a:txBody>
                  <a:tcPr/>
                </a:tc>
                <a:tc>
                  <a:txBody>
                    <a:bodyPr/>
                    <a:lstStyle/>
                    <a:p>
                      <a:r>
                        <a:rPr lang="en-US" dirty="0" smtClean="0"/>
                        <a:t>With all five fingers making contact with the screen, pinch to quickly return to the Home screen. </a:t>
                      </a:r>
                      <a:endParaRPr lang="en-US" dirty="0"/>
                    </a:p>
                  </a:txBody>
                  <a:tcPr/>
                </a:tc>
              </a:tr>
            </a:tbl>
          </a:graphicData>
        </a:graphic>
      </p:graphicFrame>
    </p:spTree>
    <p:extLst>
      <p:ext uri="{BB962C8B-B14F-4D97-AF65-F5344CB8AC3E}">
        <p14:creationId xmlns:p14="http://schemas.microsoft.com/office/powerpoint/2010/main" val="259938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Gesture-Based Interactions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67602710"/>
              </p:ext>
            </p:extLst>
          </p:nvPr>
        </p:nvGraphicFramePr>
        <p:xfrm>
          <a:off x="950495" y="1248109"/>
          <a:ext cx="10515600" cy="6309360"/>
        </p:xfrm>
        <a:graphic>
          <a:graphicData uri="http://schemas.openxmlformats.org/drawingml/2006/table">
            <a:tbl>
              <a:tblPr firstRow="1" bandRow="1">
                <a:tableStyleId>{5C22544A-7EE6-4342-B048-85BDC9FD1C3A}</a:tableStyleId>
              </a:tblPr>
              <a:tblGrid>
                <a:gridCol w="5257800"/>
                <a:gridCol w="5257800"/>
              </a:tblGrid>
              <a:tr h="315802">
                <a:tc>
                  <a:txBody>
                    <a:bodyPr/>
                    <a:lstStyle/>
                    <a:p>
                      <a:r>
                        <a:rPr lang="en-US" dirty="0" smtClean="0"/>
                        <a:t>Gesture</a:t>
                      </a:r>
                      <a:endParaRPr lang="en-US" dirty="0"/>
                    </a:p>
                  </a:txBody>
                  <a:tcPr/>
                </a:tc>
                <a:tc>
                  <a:txBody>
                    <a:bodyPr/>
                    <a:lstStyle/>
                    <a:p>
                      <a:r>
                        <a:rPr lang="en-US" dirty="0" smtClean="0"/>
                        <a:t>Description</a:t>
                      </a:r>
                      <a:endParaRPr lang="en-US" dirty="0"/>
                    </a:p>
                  </a:txBody>
                  <a:tcPr/>
                </a:tc>
              </a:tr>
              <a:tr h="1245902">
                <a:tc>
                  <a:txBody>
                    <a:bodyPr/>
                    <a:lstStyle/>
                    <a:p>
                      <a:r>
                        <a:rPr lang="en-US" dirty="0" smtClean="0"/>
                        <a:t>Spread</a:t>
                      </a:r>
                      <a:endParaRPr lang="en-US" dirty="0"/>
                    </a:p>
                  </a:txBody>
                  <a:tcPr/>
                </a:tc>
                <a:tc>
                  <a:txBody>
                    <a:bodyPr/>
                    <a:lstStyle/>
                    <a:p>
                      <a:r>
                        <a:rPr lang="en-US" dirty="0" smtClean="0"/>
                        <a:t>Stretch an item to zoom in or make it larger. Starting with your index finger and thumb together, touch both to the screen on the item you want to stretch. Without releasing the screen, move your fingers apart, and then release the screen.</a:t>
                      </a:r>
                      <a:endParaRPr lang="en-US" dirty="0"/>
                    </a:p>
                  </a:txBody>
                  <a:tcPr/>
                </a:tc>
              </a:tr>
              <a:tr h="1479509">
                <a:tc>
                  <a:txBody>
                    <a:bodyPr/>
                    <a:lstStyle/>
                    <a:p>
                      <a:r>
                        <a:rPr lang="en-US" dirty="0" smtClean="0"/>
                        <a:t>Swipe</a:t>
                      </a:r>
                      <a:endParaRPr lang="en-US" dirty="0"/>
                    </a:p>
                  </a:txBody>
                  <a:tcPr/>
                </a:tc>
                <a:tc>
                  <a:txBody>
                    <a:bodyPr/>
                    <a:lstStyle/>
                    <a:p>
                      <a:r>
                        <a:rPr lang="en-US" dirty="0" smtClean="0"/>
                        <a:t>Swipe an item to reveal a setting or change the screen display. Starting with your finger off the screen, touch the screen on the item you wish to swipe. Without releasing the screen, drag your finger across the screen. You can slide a control by swiping the button to the left or right. </a:t>
                      </a:r>
                      <a:endParaRPr lang="en-US" dirty="0"/>
                    </a:p>
                  </a:txBody>
                  <a:tcPr/>
                </a:tc>
              </a:tr>
              <a:tr h="545082">
                <a:tc>
                  <a:txBody>
                    <a:bodyPr/>
                    <a:lstStyle/>
                    <a:p>
                      <a:r>
                        <a:rPr lang="en-US" dirty="0" smtClean="0"/>
                        <a:t>Drag</a:t>
                      </a:r>
                      <a:endParaRPr lang="en-US" dirty="0"/>
                    </a:p>
                  </a:txBody>
                  <a:tcPr/>
                </a:tc>
                <a:tc>
                  <a:txBody>
                    <a:bodyPr/>
                    <a:lstStyle/>
                    <a:p>
                      <a:r>
                        <a:rPr lang="en-US" dirty="0" smtClean="0"/>
                        <a:t>Tap and hold an item and then move the item to drag it to a new location. </a:t>
                      </a:r>
                      <a:endParaRPr lang="en-US" dirty="0"/>
                    </a:p>
                  </a:txBody>
                  <a:tcPr/>
                </a:tc>
              </a:tr>
              <a:tr h="1245902">
                <a:tc>
                  <a:txBody>
                    <a:bodyPr/>
                    <a:lstStyle/>
                    <a:p>
                      <a:r>
                        <a:rPr lang="en-US" dirty="0" smtClean="0"/>
                        <a:t>Flick</a:t>
                      </a:r>
                      <a:endParaRPr lang="en-US" dirty="0"/>
                    </a:p>
                  </a:txBody>
                  <a:tcPr/>
                </a:tc>
                <a:tc>
                  <a:txBody>
                    <a:bodyPr/>
                    <a:lstStyle/>
                    <a:p>
                      <a:r>
                        <a:rPr lang="en-US" dirty="0" smtClean="0"/>
                        <a:t>Flick your finger up or down on the screen to scroll through the items displayed on the screen. This gesture uses the concept of kinetics to emulate the feeling of sliding sheets of paper. A flick is quicker than a swipe. </a:t>
                      </a:r>
                      <a:endParaRPr lang="en-US" dirty="0"/>
                    </a:p>
                  </a:txBody>
                  <a:tcPr/>
                </a:tc>
              </a:tr>
              <a:tr h="545082">
                <a:tc>
                  <a:txBody>
                    <a:bodyPr/>
                    <a:lstStyle/>
                    <a:p>
                      <a:r>
                        <a:rPr lang="en-US" dirty="0" smtClean="0"/>
                        <a:t>Slide</a:t>
                      </a:r>
                      <a:endParaRPr lang="en-US" dirty="0"/>
                    </a:p>
                  </a:txBody>
                  <a:tcPr/>
                </a:tc>
                <a:tc>
                  <a:txBody>
                    <a:bodyPr/>
                    <a:lstStyle/>
                    <a:p>
                      <a:r>
                        <a:rPr lang="en-US" dirty="0" smtClean="0"/>
                        <a:t>Slide controls by swiping left or right to change the setting.</a:t>
                      </a:r>
                      <a:endParaRPr lang="en-US" dirty="0"/>
                    </a:p>
                  </a:txBody>
                  <a:tcPr/>
                </a:tc>
              </a:tr>
            </a:tbl>
          </a:graphicData>
        </a:graphic>
      </p:graphicFrame>
    </p:spTree>
    <p:extLst>
      <p:ext uri="{BB962C8B-B14F-4D97-AF65-F5344CB8AC3E}">
        <p14:creationId xmlns:p14="http://schemas.microsoft.com/office/powerpoint/2010/main" val="2453775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 Orientation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 most mobile devices, the screen orientation changes automatically with the position of the device. </a:t>
            </a:r>
          </a:p>
          <a:p>
            <a:r>
              <a:rPr lang="en-US" dirty="0" smtClean="0"/>
              <a:t>This function is possible due to advanced mobile OS technology that includes an </a:t>
            </a:r>
            <a:r>
              <a:rPr lang="en-US" b="1" dirty="0" smtClean="0"/>
              <a:t>accelerometer</a:t>
            </a:r>
            <a:r>
              <a:rPr lang="en-US" dirty="0" smtClean="0"/>
              <a:t> and a </a:t>
            </a:r>
            <a:r>
              <a:rPr lang="en-US" b="1" dirty="0" smtClean="0"/>
              <a:t>gyroscope</a:t>
            </a:r>
            <a:r>
              <a:rPr lang="en-US" dirty="0" smtClean="0"/>
              <a:t>. </a:t>
            </a:r>
          </a:p>
          <a:p>
            <a:r>
              <a:rPr lang="en-US" dirty="0" smtClean="0"/>
              <a:t>The </a:t>
            </a:r>
            <a:r>
              <a:rPr lang="en-US" b="1" dirty="0" smtClean="0"/>
              <a:t>accelerometer reads and measures the orientation of the device by using a sensor that can measure the acceleration of the direction the device is moving in order to reposition the screen</a:t>
            </a:r>
            <a:r>
              <a:rPr lang="en-US" dirty="0" smtClean="0"/>
              <a:t>. </a:t>
            </a:r>
          </a:p>
          <a:p>
            <a:r>
              <a:rPr lang="en-US" dirty="0" smtClean="0"/>
              <a:t>This technology works when the device is in motion and upright. </a:t>
            </a:r>
          </a:p>
          <a:p>
            <a:r>
              <a:rPr lang="en-US" dirty="0" smtClean="0"/>
              <a:t>When the device is flat on a surface, the gyroscope changes the orientation of the device by reading the x and y coordinates as the device is moved to quickly update the orientation of the screen. </a:t>
            </a:r>
          </a:p>
          <a:p>
            <a:r>
              <a:rPr lang="en-US" dirty="0" smtClean="0"/>
              <a:t>These technologies work together to provide an instant update to the screen in all environments.</a:t>
            </a:r>
          </a:p>
          <a:p>
            <a:endParaRPr lang="en-US" dirty="0"/>
          </a:p>
        </p:txBody>
      </p:sp>
    </p:spTree>
    <p:extLst>
      <p:ext uri="{BB962C8B-B14F-4D97-AF65-F5344CB8AC3E}">
        <p14:creationId xmlns:p14="http://schemas.microsoft.com/office/powerpoint/2010/main" val="801216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711382" y="301623"/>
            <a:ext cx="10534134" cy="6363217"/>
          </a:xfrm>
          <a:prstGeom prst="rect">
            <a:avLst/>
          </a:prstGeom>
        </p:spPr>
      </p:pic>
    </p:spTree>
    <p:extLst>
      <p:ext uri="{BB962C8B-B14F-4D97-AF65-F5344CB8AC3E}">
        <p14:creationId xmlns:p14="http://schemas.microsoft.com/office/powerpoint/2010/main" val="2888866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Airplane Mode</a:t>
            </a:r>
            <a:endParaRPr lang="en-US" dirty="0"/>
          </a:p>
        </p:txBody>
      </p:sp>
      <p:sp>
        <p:nvSpPr>
          <p:cNvPr id="3" name="Content Placeholder 2"/>
          <p:cNvSpPr>
            <a:spLocks noGrp="1"/>
          </p:cNvSpPr>
          <p:nvPr>
            <p:ph idx="1"/>
          </p:nvPr>
        </p:nvSpPr>
        <p:spPr/>
        <p:txBody>
          <a:bodyPr/>
          <a:lstStyle/>
          <a:p>
            <a:r>
              <a:rPr lang="en-US" dirty="0" smtClean="0"/>
              <a:t>You can use the airplane mode setting to quickly disconnect a mobile device from Wi-Fi and cellular connections, disabling the ability to send and receive calls, email, and text messages. </a:t>
            </a:r>
          </a:p>
          <a:p>
            <a:r>
              <a:rPr lang="en-US" dirty="0" smtClean="0"/>
              <a:t>By using airplane mode, you are complying with safety regulations while in flight, but you still have access to other built-in features and apps that don't require sending or receiving data. </a:t>
            </a:r>
          </a:p>
          <a:p>
            <a:r>
              <a:rPr lang="en-US" dirty="0" smtClean="0"/>
              <a:t>You might also decide to use airplane mode to conserve battery life or avoid roaming charges when traveling abroad</a:t>
            </a:r>
            <a:endParaRPr lang="en-US" dirty="0"/>
          </a:p>
        </p:txBody>
      </p:sp>
    </p:spTree>
    <p:extLst>
      <p:ext uri="{BB962C8B-B14F-4D97-AF65-F5344CB8AC3E}">
        <p14:creationId xmlns:p14="http://schemas.microsoft.com/office/powerpoint/2010/main" val="79058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0" y="272716"/>
            <a:ext cx="12064192" cy="6448926"/>
          </a:xfrm>
          <a:prstGeom prst="rect">
            <a:avLst/>
          </a:prstGeom>
        </p:spPr>
      </p:pic>
    </p:spTree>
    <p:extLst>
      <p:ext uri="{BB962C8B-B14F-4D97-AF65-F5344CB8AC3E}">
        <p14:creationId xmlns:p14="http://schemas.microsoft.com/office/powerpoint/2010/main" val="2356541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App Stores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Mobile apps are compact software programs that are developed to perform a predefined function. </a:t>
            </a:r>
          </a:p>
          <a:p>
            <a:r>
              <a:rPr lang="en-US" dirty="0" smtClean="0"/>
              <a:t>They are designed to work on a smartphone or a handheld mobile device such as a mobile phone, tablet, or feature phone. </a:t>
            </a:r>
          </a:p>
          <a:p>
            <a:r>
              <a:rPr lang="en-US" dirty="0" smtClean="0"/>
              <a:t>There are mobile apps for just about everything, including games, calorie counters, virtual sticky notes, recipes, and many more. </a:t>
            </a:r>
          </a:p>
          <a:p>
            <a:r>
              <a:rPr lang="en-US" dirty="0" smtClean="0"/>
              <a:t>These apps are developed for personal and professional use and are intended to make life easier, to entertain, or to connect businesses with consumers. </a:t>
            </a:r>
          </a:p>
          <a:p>
            <a:r>
              <a:rPr lang="en-US" dirty="0" smtClean="0"/>
              <a:t>Some apps come preloaded on smartphones; others can be downloaded for free or for a small fee from the following stores:</a:t>
            </a:r>
          </a:p>
          <a:p>
            <a:pPr lvl="1"/>
            <a:r>
              <a:rPr lang="en-US" b="1" dirty="0" smtClean="0"/>
              <a:t>The App Store contains apps for Apple iOS devices</a:t>
            </a:r>
            <a:r>
              <a:rPr lang="en-US" b="1" dirty="0" smtClean="0"/>
              <a:t>.</a:t>
            </a:r>
            <a:endParaRPr lang="en-US" b="1" dirty="0" smtClean="0"/>
          </a:p>
          <a:p>
            <a:pPr lvl="1"/>
            <a:r>
              <a:rPr lang="en-US" b="1" dirty="0" smtClean="0"/>
              <a:t>Google Play™ store and Amazon </a:t>
            </a:r>
            <a:r>
              <a:rPr lang="en-US" b="1" dirty="0" err="1" smtClean="0"/>
              <a:t>Appstore</a:t>
            </a:r>
            <a:r>
              <a:rPr lang="en-US" b="1" dirty="0" smtClean="0"/>
              <a:t> contain apps for Android devices</a:t>
            </a:r>
            <a:r>
              <a:rPr lang="en-US" b="1" dirty="0" smtClean="0"/>
              <a:t>.</a:t>
            </a:r>
            <a:endParaRPr lang="en-US" b="1" dirty="0" smtClean="0"/>
          </a:p>
          <a:p>
            <a:pPr lvl="1"/>
            <a:r>
              <a:rPr lang="en-US" b="1" dirty="0" smtClean="0"/>
              <a:t>The Windows® Store contains apps for Windows devices</a:t>
            </a:r>
            <a:r>
              <a:rPr lang="en-US" b="1" dirty="0" smtClean="0"/>
              <a:t>.</a:t>
            </a:r>
            <a:endParaRPr lang="en-US" b="1" dirty="0" smtClean="0"/>
          </a:p>
          <a:p>
            <a:pPr lvl="1"/>
            <a:r>
              <a:rPr lang="en-US" b="1" dirty="0" smtClean="0"/>
              <a:t>Company app stores contain proprietary apps created by in-house developers</a:t>
            </a:r>
            <a:r>
              <a:rPr lang="en-US" dirty="0" smtClean="0"/>
              <a:t>. </a:t>
            </a:r>
            <a:endParaRPr lang="en-US" dirty="0"/>
          </a:p>
        </p:txBody>
      </p:sp>
    </p:spTree>
    <p:extLst>
      <p:ext uri="{BB962C8B-B14F-4D97-AF65-F5344CB8AC3E}">
        <p14:creationId xmlns:p14="http://schemas.microsoft.com/office/powerpoint/2010/main" val="3332222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Apple App Store Apps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Tap the App Store app.</a:t>
            </a:r>
          </a:p>
          <a:p>
            <a:pPr marL="514350" indent="-514350">
              <a:buFont typeface="+mj-lt"/>
              <a:buAutoNum type="arabicPeriod"/>
            </a:pPr>
            <a:r>
              <a:rPr lang="en-US" dirty="0" smtClean="0"/>
              <a:t>Search for the app you want.</a:t>
            </a:r>
          </a:p>
          <a:p>
            <a:pPr marL="514350" indent="-514350">
              <a:buFont typeface="+mj-lt"/>
              <a:buAutoNum type="arabicPeriod"/>
            </a:pPr>
            <a:r>
              <a:rPr lang="en-US" dirty="0" smtClean="0"/>
              <a:t>Tap the app listing to read about the app before you install it. </a:t>
            </a:r>
          </a:p>
          <a:p>
            <a:pPr marL="514350" indent="-514350">
              <a:buFont typeface="+mj-lt"/>
              <a:buAutoNum type="arabicPeriod"/>
            </a:pPr>
            <a:r>
              <a:rPr lang="en-US" dirty="0" smtClean="0"/>
              <a:t>Tap the Free or Price button, and then tap either Install or Buy. </a:t>
            </a:r>
          </a:p>
          <a:p>
            <a:pPr marL="514350" indent="-514350">
              <a:buFont typeface="+mj-lt"/>
              <a:buAutoNum type="arabicPeriod"/>
            </a:pPr>
            <a:r>
              <a:rPr lang="en-US" dirty="0" smtClean="0"/>
              <a:t>When prompted, enter the password for your Apple ID account. </a:t>
            </a:r>
          </a:p>
          <a:p>
            <a:pPr marL="514350" indent="-514350">
              <a:buFont typeface="+mj-lt"/>
              <a:buAutoNum type="arabicPeriod"/>
            </a:pPr>
            <a:r>
              <a:rPr lang="en-US" dirty="0" smtClean="0"/>
              <a:t>The first time you attempt to install something from the App Store, you will be prompted to log in, and you will be asked to accept the App Store terms and conditions. </a:t>
            </a:r>
            <a:endParaRPr lang="en-US" dirty="0"/>
          </a:p>
        </p:txBody>
      </p:sp>
    </p:spTree>
    <p:extLst>
      <p:ext uri="{BB962C8B-B14F-4D97-AF65-F5344CB8AC3E}">
        <p14:creationId xmlns:p14="http://schemas.microsoft.com/office/powerpoint/2010/main" val="21125951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1062</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Lesson 6: Configuring and Using Wireless Devices</vt:lpstr>
      <vt:lpstr>Gesture-Based Interactions</vt:lpstr>
      <vt:lpstr>Gesture-Based Interactions (cont.)</vt:lpstr>
      <vt:lpstr>Screen Orientation</vt:lpstr>
      <vt:lpstr>PowerPoint Presentation</vt:lpstr>
      <vt:lpstr>Airplane Mode</vt:lpstr>
      <vt:lpstr>PowerPoint Presentation</vt:lpstr>
      <vt:lpstr>Mobile App Stores</vt:lpstr>
      <vt:lpstr>Install Apple App Store Apps</vt:lpstr>
      <vt:lpstr>Install Google Play Store Apps</vt:lpstr>
      <vt:lpstr>Install Windows Phone Store Apps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Configuring and Using Wireless Devices</dc:title>
  <dc:creator>andrew quilpa</dc:creator>
  <cp:lastModifiedBy>andrew quilpa</cp:lastModifiedBy>
  <cp:revision>6</cp:revision>
  <dcterms:created xsi:type="dcterms:W3CDTF">2017-10-24T18:54:32Z</dcterms:created>
  <dcterms:modified xsi:type="dcterms:W3CDTF">2017-12-04T16:57:06Z</dcterms:modified>
</cp:coreProperties>
</file>