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73" r:id="rId14"/>
    <p:sldId id="274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3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5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3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3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0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7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3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1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0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3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2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A78AD-3E70-46A1-9EC5-9719C147A060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0B1E-65D3-4928-A25C-11BC66125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9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5: Working with Files, Folders and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A: Create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77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and Folder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manage user access to file and folder objects on a computer by modifying </a:t>
            </a:r>
            <a:r>
              <a:rPr lang="en-US" dirty="0" smtClean="0"/>
              <a:t>their permissions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set permission levels at the folder or file </a:t>
            </a:r>
            <a:r>
              <a:rPr lang="en-US" dirty="0" smtClean="0"/>
              <a:t>level.</a:t>
            </a:r>
          </a:p>
          <a:p>
            <a:r>
              <a:rPr lang="en-US" dirty="0" smtClean="0"/>
              <a:t>You </a:t>
            </a:r>
            <a:r>
              <a:rPr lang="en-US" dirty="0"/>
              <a:t>can allow users to only view a file, but not modify it.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allow users to view and modify </a:t>
            </a:r>
            <a:r>
              <a:rPr lang="en-US" dirty="0" smtClean="0"/>
              <a:t>a file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specify which users are allowed to access a file and what they are allowed to do </a:t>
            </a:r>
            <a:r>
              <a:rPr lang="en-US" dirty="0" smtClean="0"/>
              <a:t>with the </a:t>
            </a:r>
            <a:r>
              <a:rPr lang="en-US" dirty="0"/>
              <a:t>file.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also deny access to a file for a user or group of users.</a:t>
            </a:r>
          </a:p>
        </p:txBody>
      </p:sp>
    </p:spTree>
    <p:extLst>
      <p:ext uri="{BB962C8B-B14F-4D97-AF65-F5344CB8AC3E}">
        <p14:creationId xmlns:p14="http://schemas.microsoft.com/office/powerpoint/2010/main" val="3255484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Explorer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File Explorer </a:t>
            </a:r>
            <a:r>
              <a:rPr lang="en-US" dirty="0"/>
              <a:t>is a Windows utility application that offers a single view of all the resources </a:t>
            </a:r>
            <a:r>
              <a:rPr lang="en-US" dirty="0" smtClean="0"/>
              <a:t>and information </a:t>
            </a:r>
            <a:r>
              <a:rPr lang="en-US" dirty="0"/>
              <a:t>that you can access from a computer.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displays the hierarchical structure of </a:t>
            </a:r>
            <a:r>
              <a:rPr lang="en-US" dirty="0" smtClean="0"/>
              <a:t>a computer </a:t>
            </a:r>
            <a:r>
              <a:rPr lang="en-US" dirty="0"/>
              <a:t>and any network to which it is attached.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container objects are </a:t>
            </a:r>
            <a:r>
              <a:rPr lang="en-US" dirty="0" smtClean="0"/>
              <a:t>arranged hierarchically</a:t>
            </a:r>
            <a:r>
              <a:rPr lang="en-US" dirty="0"/>
              <a:t>; that is, they are shown in relation to each other as the members of a family would </a:t>
            </a:r>
            <a:r>
              <a:rPr lang="en-US" dirty="0" smtClean="0"/>
              <a:t>be shown </a:t>
            </a:r>
            <a:r>
              <a:rPr lang="en-US" dirty="0"/>
              <a:t>in a family tree.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also use File Explorer to manage the information on your </a:t>
            </a:r>
            <a:r>
              <a:rPr lang="en-US" dirty="0" smtClean="0"/>
              <a:t>computer by </a:t>
            </a:r>
            <a:r>
              <a:rPr lang="en-US" dirty="0"/>
              <a:t>copying and moving files.</a:t>
            </a:r>
          </a:p>
        </p:txBody>
      </p:sp>
    </p:spTree>
    <p:extLst>
      <p:ext uri="{BB962C8B-B14F-4D97-AF65-F5344CB8AC3E}">
        <p14:creationId xmlns:p14="http://schemas.microsoft.com/office/powerpoint/2010/main" val="1000150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01" y="1198662"/>
            <a:ext cx="9437412" cy="565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Explorer Components</a:t>
            </a:r>
          </a:p>
        </p:txBody>
      </p:sp>
    </p:spTree>
    <p:extLst>
      <p:ext uri="{BB962C8B-B14F-4D97-AF65-F5344CB8AC3E}">
        <p14:creationId xmlns:p14="http://schemas.microsoft.com/office/powerpoint/2010/main" val="1989475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855326"/>
              </p:ext>
            </p:extLst>
          </p:nvPr>
        </p:nvGraphicFramePr>
        <p:xfrm>
          <a:off x="838200" y="377825"/>
          <a:ext cx="10515600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757"/>
                <a:gridCol w="8570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Address  bar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Address bar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displays the address of an object. It is located below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Ribbon.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Navigation</a:t>
                      </a:r>
                      <a:r>
                        <a:rPr lang="en-US" b="1" baseline="0" dirty="0" smtClean="0"/>
                        <a:t> Pane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Navigation pane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located in the left pane of the window; it enables you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scroll and directly access folders on your PC, your OneDrive files and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folders, drives and devices connected to your computer, or other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computers on the network.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Ribbon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ribbon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 displayed below the title bar. It can show a list of common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tasks depending upon the selected object or objects. It can be collapsed to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give you more room to view files and folder, a useful feature on smaller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screens.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Contents Pane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Contents pane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displays a list of files and subfolders within a folder. It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consists of column headings that help in arranging the contents in various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categories such as name, size, and type of file.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Previews Pane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Preview pane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displays a preview of files such as documents, presentation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slides, and images without opening them in an application. It displays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actual file contents rather than a thumbnail or an icon. This pane is not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displayed by default, but when shown it appears to the right of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Contents pane.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38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968262"/>
              </p:ext>
            </p:extLst>
          </p:nvPr>
        </p:nvGraphicFramePr>
        <p:xfrm>
          <a:off x="838200" y="357188"/>
          <a:ext cx="10515600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757"/>
                <a:gridCol w="85708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Details pane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Details pane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displays the file properties such as file name, file type,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author, last modified, size, and other properties. Like the Preview pane,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Details pane is not displayed by default, but when displayed, it shares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Preview pane's location. You can display only the Preview pane or the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Details pane, but not both at the same time.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Status Bar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Status bar displays the number of items in the selected location. If you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multiple items selected in the file list section, the number of items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selected is displayed along with the total size of the selected items.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Navigation Buttons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Above the Navigation pane are four buttons. The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Back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 returns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to the last location you viewed or the last search results you viewed.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Forward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buttons returns you to the next location or search results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viewed. The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Recent locations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 shows a list of the most recent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locations you visited. The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 opens the location one level up from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current folder.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Search Bar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Search bar enables you to locate documents within the file structure.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can search from the current location, including any folders contained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the current folder. As you begin to type the search, any files matching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you type will be displayed in the search results list.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610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Navigation and Refresh Buttons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Navigation button allows you to move back and forward through the folder views in the </a:t>
            </a:r>
            <a:r>
              <a:rPr lang="en-US" dirty="0" smtClean="0"/>
              <a:t>order of </a:t>
            </a:r>
            <a:r>
              <a:rPr lang="en-US" dirty="0"/>
              <a:t>their display.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Refresh button allows you to see the latest changes in the folder window. </a:t>
            </a:r>
            <a:r>
              <a:rPr lang="en-US" dirty="0" smtClean="0"/>
              <a:t>Any changes </a:t>
            </a:r>
            <a:r>
              <a:rPr lang="en-US" dirty="0"/>
              <a:t>to the folder or file structure done outside of File Explorer will be displayed by clicking </a:t>
            </a:r>
            <a:r>
              <a:rPr lang="en-US" dirty="0" smtClean="0"/>
              <a:t>the Refresh </a:t>
            </a:r>
            <a:r>
              <a:rPr lang="en-US" dirty="0"/>
              <a:t>button.</a:t>
            </a:r>
          </a:p>
        </p:txBody>
      </p:sp>
    </p:spTree>
    <p:extLst>
      <p:ext uri="{BB962C8B-B14F-4D97-AF65-F5344CB8AC3E}">
        <p14:creationId xmlns:p14="http://schemas.microsoft.com/office/powerpoint/2010/main" val="1674941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Views in the Address Bar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the Address bar, the path of a folder or file can be displayed in Breadcrumbs view or </a:t>
            </a:r>
            <a:r>
              <a:rPr lang="en-US" dirty="0" smtClean="0"/>
              <a:t>Address Path </a:t>
            </a:r>
            <a:r>
              <a:rPr lang="en-US" dirty="0"/>
              <a:t>view. </a:t>
            </a:r>
            <a:endParaRPr lang="en-US" dirty="0" smtClean="0"/>
          </a:p>
          <a:p>
            <a:r>
              <a:rPr lang="en-US" dirty="0" smtClean="0"/>
              <a:t>Breadcrumbs </a:t>
            </a:r>
            <a:r>
              <a:rPr lang="en-US" dirty="0"/>
              <a:t>view is enabled by default and makes it easier to navigate through files </a:t>
            </a:r>
            <a:r>
              <a:rPr lang="en-US" dirty="0" smtClean="0"/>
              <a:t>and folders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click the small arrow next to a folder to list the subfolders within it. </a:t>
            </a:r>
            <a:endParaRPr lang="en-US" dirty="0" smtClean="0"/>
          </a:p>
          <a:p>
            <a:r>
              <a:rPr lang="en-US" dirty="0" smtClean="0"/>
              <a:t>You can navigate </a:t>
            </a:r>
            <a:r>
              <a:rPr lang="en-US" dirty="0"/>
              <a:t>to any of the subfolders by selecting them. </a:t>
            </a:r>
            <a:endParaRPr lang="en-US" dirty="0" smtClean="0"/>
          </a:p>
          <a:p>
            <a:r>
              <a:rPr lang="en-US" dirty="0" smtClean="0"/>
              <a:t>Address </a:t>
            </a:r>
            <a:r>
              <a:rPr lang="en-US" dirty="0"/>
              <a:t>Path view enables you to type </a:t>
            </a:r>
            <a:r>
              <a:rPr lang="en-US" dirty="0" smtClean="0"/>
              <a:t>an object's </a:t>
            </a:r>
            <a:r>
              <a:rPr lang="en-US" dirty="0"/>
              <a:t>address to access it.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switch from Breadcrumbs view to Address Path view </a:t>
            </a:r>
            <a:r>
              <a:rPr lang="en-US" dirty="0" smtClean="0"/>
              <a:t>by selecting </a:t>
            </a:r>
            <a:r>
              <a:rPr lang="en-US" dirty="0"/>
              <a:t>the Address bar.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select another item, it switches back to Breadcrumbs view.</a:t>
            </a:r>
          </a:p>
        </p:txBody>
      </p:sp>
    </p:spTree>
    <p:extLst>
      <p:ext uri="{BB962C8B-B14F-4D97-AF65-F5344CB8AC3E}">
        <p14:creationId xmlns:p14="http://schemas.microsoft.com/office/powerpoint/2010/main" val="1330397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Expanding and Collapsing the Windows Hierarchical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addition to adjusting the separator bar, you can also navigate by expanding and collapsing </a:t>
            </a:r>
            <a:r>
              <a:rPr lang="en-US" dirty="0" smtClean="0"/>
              <a:t>the Windows </a:t>
            </a:r>
            <a:r>
              <a:rPr lang="en-US" dirty="0"/>
              <a:t>hierarchical structure.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Navigation pane, a right-pointing arrow displayed in front </a:t>
            </a:r>
            <a:r>
              <a:rPr lang="en-US" dirty="0" smtClean="0"/>
              <a:t>of a </a:t>
            </a:r>
            <a:r>
              <a:rPr lang="en-US" dirty="0"/>
              <a:t>folder indicates that the folder has other folders stored inside it.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arrow sign pointing to </a:t>
            </a:r>
            <a:r>
              <a:rPr lang="en-US" dirty="0" smtClean="0"/>
              <a:t>the lower-right </a:t>
            </a:r>
            <a:r>
              <a:rPr lang="en-US" dirty="0"/>
              <a:t>indicates that the folder is already expanded and cannot be expanded any further. </a:t>
            </a:r>
            <a:endParaRPr lang="en-US" dirty="0" smtClean="0"/>
          </a:p>
          <a:p>
            <a:r>
              <a:rPr lang="en-US" dirty="0" smtClean="0"/>
              <a:t>If</a:t>
            </a:r>
            <a:r>
              <a:rPr lang="en-US" dirty="0"/>
              <a:t> </a:t>
            </a:r>
            <a:r>
              <a:rPr lang="en-US" dirty="0" smtClean="0"/>
              <a:t>neither </a:t>
            </a:r>
            <a:r>
              <a:rPr lang="en-US" dirty="0"/>
              <a:t>sign is displayed, the folder has no other folders inside it, and its contents are shown in </a:t>
            </a:r>
            <a:r>
              <a:rPr lang="en-US" dirty="0" smtClean="0"/>
              <a:t>the right </a:t>
            </a:r>
            <a:r>
              <a:rPr lang="en-US" dirty="0"/>
              <a:t>pane.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expand a folder, click its arrow sign.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collapse a folder, click the arrow that </a:t>
            </a:r>
            <a:r>
              <a:rPr lang="en-US" dirty="0" smtClean="0"/>
              <a:t>points to </a:t>
            </a:r>
            <a:r>
              <a:rPr lang="en-US" dirty="0"/>
              <a:t>the lower-right.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left pane, you can also click the object itself. Doing so either expands </a:t>
            </a:r>
            <a:r>
              <a:rPr lang="en-US" dirty="0" smtClean="0"/>
              <a:t>a collapsed </a:t>
            </a:r>
            <a:r>
              <a:rPr lang="en-US" dirty="0"/>
              <a:t>object or collapses an expanded object.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an added bonus, clicking the object </a:t>
            </a:r>
            <a:r>
              <a:rPr lang="en-US" dirty="0" smtClean="0"/>
              <a:t>itself displays </a:t>
            </a:r>
            <a:r>
              <a:rPr lang="en-US" dirty="0"/>
              <a:t>its contents in the right pane.</a:t>
            </a:r>
          </a:p>
        </p:txBody>
      </p:sp>
    </p:spTree>
    <p:extLst>
      <p:ext uri="{BB962C8B-B14F-4D97-AF65-F5344CB8AC3E}">
        <p14:creationId xmlns:p14="http://schemas.microsoft.com/office/powerpoint/2010/main" val="1367627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Empty File in File Explorer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Windows Start screen, select the </a:t>
            </a:r>
            <a:r>
              <a:rPr lang="en-US" b="1" dirty="0"/>
              <a:t>Desktop </a:t>
            </a:r>
            <a:r>
              <a:rPr lang="en-US" dirty="0"/>
              <a:t>tile, if necessary.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Navigate </a:t>
            </a:r>
            <a:r>
              <a:rPr lang="en-US" dirty="0"/>
              <a:t>to the folder where the file will be created.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Right-click </a:t>
            </a:r>
            <a:r>
              <a:rPr lang="en-US" dirty="0"/>
              <a:t>an empty area of the Documents pane in File Explorer.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New </a:t>
            </a:r>
            <a:r>
              <a:rPr lang="en-US" dirty="0"/>
              <a:t>and then select the desired file type.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Replace </a:t>
            </a:r>
            <a:r>
              <a:rPr lang="en-US" dirty="0"/>
              <a:t>the default file name with the desired file name and press </a:t>
            </a:r>
            <a:r>
              <a:rPr lang="en-US" b="1" dirty="0"/>
              <a:t>Enter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/>
              <a:t>the file in the desired application to add content to the file.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Save </a:t>
            </a:r>
            <a:r>
              <a:rPr lang="en-US" dirty="0"/>
              <a:t>the changes to the file by using </a:t>
            </a:r>
            <a:r>
              <a:rPr lang="en-US" b="1" dirty="0" err="1"/>
              <a:t>File→Save</a:t>
            </a:r>
            <a:r>
              <a:rPr lang="en-US" b="1" dirty="0"/>
              <a:t> </a:t>
            </a:r>
            <a:r>
              <a:rPr lang="en-US" dirty="0"/>
              <a:t>or the </a:t>
            </a:r>
            <a:r>
              <a:rPr lang="en-US" b="1" dirty="0"/>
              <a:t>Save </a:t>
            </a:r>
            <a:r>
              <a:rPr lang="en-US" dirty="0"/>
              <a:t>icon.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Close </a:t>
            </a:r>
            <a:r>
              <a:rPr lang="en-US" dirty="0"/>
              <a:t>the application by using the </a:t>
            </a:r>
            <a:r>
              <a:rPr lang="en-US" b="1" dirty="0" err="1"/>
              <a:t>File→Exit</a:t>
            </a:r>
            <a:r>
              <a:rPr lang="en-US" b="1" dirty="0"/>
              <a:t> </a:t>
            </a:r>
            <a:r>
              <a:rPr lang="en-US" dirty="0"/>
              <a:t>command or the </a:t>
            </a:r>
            <a:r>
              <a:rPr lang="en-US" b="1" dirty="0"/>
              <a:t>Close </a:t>
            </a:r>
            <a:r>
              <a:rPr lang="en-US" dirty="0"/>
              <a:t>button in the </a:t>
            </a:r>
            <a:r>
              <a:rPr lang="en-US" dirty="0" smtClean="0"/>
              <a:t>application window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6364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and Save a File in a Windows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/>
              <a:t>the desired application.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Enter </a:t>
            </a:r>
            <a:r>
              <a:rPr lang="en-US" dirty="0"/>
              <a:t>the data. For example, in a word processing application, click or tap to place the </a:t>
            </a:r>
            <a:r>
              <a:rPr lang="en-US" dirty="0" smtClean="0"/>
              <a:t>insertion point</a:t>
            </a:r>
            <a:r>
              <a:rPr lang="en-US" dirty="0"/>
              <a:t>, and then type text. If you need to end a paragraph, press </a:t>
            </a:r>
            <a:r>
              <a:rPr lang="en-US" b="1" dirty="0"/>
              <a:t>Enter </a:t>
            </a:r>
            <a:r>
              <a:rPr lang="en-US" dirty="0"/>
              <a:t>to move to the next line.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you have finished entering text, save the document by selecting </a:t>
            </a:r>
            <a:r>
              <a:rPr lang="en-US" b="1" dirty="0" err="1"/>
              <a:t>File→Save</a:t>
            </a:r>
            <a:r>
              <a:rPr lang="en-US" b="1" dirty="0"/>
              <a:t> As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you have not previously saved the file, the </a:t>
            </a:r>
            <a:r>
              <a:rPr lang="en-US" b="1" dirty="0"/>
              <a:t>Save As </a:t>
            </a:r>
            <a:r>
              <a:rPr lang="en-US" dirty="0"/>
              <a:t>dialog box will open. In the </a:t>
            </a:r>
            <a:r>
              <a:rPr lang="en-US" b="1" dirty="0"/>
              <a:t>Save As </a:t>
            </a:r>
            <a:r>
              <a:rPr lang="en-US" dirty="0" smtClean="0"/>
              <a:t>dialog box</a:t>
            </a:r>
            <a:r>
              <a:rPr lang="en-US" dirty="0"/>
              <a:t>, navigate to the location where you want to save the file.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File Name </a:t>
            </a:r>
            <a:r>
              <a:rPr lang="en-US" dirty="0"/>
              <a:t>text box, type the name you would like to give the file.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Save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necessary, on the Menu bar, select </a:t>
            </a:r>
            <a:r>
              <a:rPr lang="en-US" b="1" dirty="0" err="1"/>
              <a:t>File→Save</a:t>
            </a:r>
            <a:r>
              <a:rPr lang="en-US" b="1" dirty="0"/>
              <a:t> As </a:t>
            </a:r>
            <a:r>
              <a:rPr lang="en-US" dirty="0"/>
              <a:t>to save the file with a different name.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you are done, close the application window.</a:t>
            </a:r>
          </a:p>
        </p:txBody>
      </p:sp>
    </p:spTree>
    <p:extLst>
      <p:ext uri="{BB962C8B-B14F-4D97-AF65-F5344CB8AC3E}">
        <p14:creationId xmlns:p14="http://schemas.microsoft.com/office/powerpoint/2010/main" val="1732242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i="1" dirty="0"/>
              <a:t>file </a:t>
            </a:r>
            <a:r>
              <a:rPr lang="en-US" dirty="0"/>
              <a:t>is an object that stores information on a computer. It can contain user data, in the case </a:t>
            </a:r>
            <a:r>
              <a:rPr lang="en-US" dirty="0" smtClean="0"/>
              <a:t>of document </a:t>
            </a:r>
            <a:r>
              <a:rPr lang="en-US" dirty="0"/>
              <a:t>files, or it can contain program code, in the case of application files.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file has a </a:t>
            </a:r>
            <a:r>
              <a:rPr lang="en-US" dirty="0" smtClean="0"/>
              <a:t>name and </a:t>
            </a:r>
            <a:r>
              <a:rPr lang="en-US" dirty="0"/>
              <a:t>usually has an extension. The nature of files may vary, depending on the applications they </a:t>
            </a:r>
            <a:r>
              <a:rPr lang="en-US" dirty="0" smtClean="0"/>
              <a:t>are associated </a:t>
            </a:r>
            <a:r>
              <a:rPr lang="en-US" dirty="0"/>
              <a:t>with. </a:t>
            </a:r>
            <a:endParaRPr lang="en-US" dirty="0" smtClean="0"/>
          </a:p>
          <a:p>
            <a:r>
              <a:rPr lang="en-US" dirty="0" smtClean="0"/>
              <a:t>Files </a:t>
            </a:r>
            <a:r>
              <a:rPr lang="en-US" dirty="0"/>
              <a:t>are classified as system files and user files. The </a:t>
            </a:r>
            <a:r>
              <a:rPr lang="en-US" b="1" dirty="0"/>
              <a:t>operating system and </a:t>
            </a:r>
            <a:r>
              <a:rPr lang="en-US" b="1" dirty="0" smtClean="0"/>
              <a:t>other applications </a:t>
            </a:r>
            <a:r>
              <a:rPr lang="en-US" b="1" dirty="0"/>
              <a:t>run using system files</a:t>
            </a:r>
            <a:r>
              <a:rPr lang="en-US" dirty="0"/>
              <a:t>; user files are created and managed by users.</a:t>
            </a:r>
          </a:p>
          <a:p>
            <a:r>
              <a:rPr lang="en-US" b="1" dirty="0"/>
              <a:t>Note: </a:t>
            </a:r>
            <a:r>
              <a:rPr lang="en-US" dirty="0"/>
              <a:t>User files can be deleted or modified; however, do not delete or modify system </a:t>
            </a:r>
            <a:r>
              <a:rPr lang="en-US" dirty="0" smtClean="0"/>
              <a:t>files because </a:t>
            </a:r>
            <a:r>
              <a:rPr lang="en-US" dirty="0"/>
              <a:t>any modification or deletion of an application's system files can affect its functionality.</a:t>
            </a:r>
          </a:p>
        </p:txBody>
      </p:sp>
    </p:spTree>
    <p:extLst>
      <p:ext uri="{BB962C8B-B14F-4D97-AF65-F5344CB8AC3E}">
        <p14:creationId xmlns:p14="http://schemas.microsoft.com/office/powerpoint/2010/main" val="12192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920" y="172801"/>
            <a:ext cx="10793800" cy="651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course of a day, it is likely that you will use many different types of files. </a:t>
            </a:r>
            <a:endParaRPr lang="en-US" dirty="0" smtClean="0"/>
          </a:p>
          <a:p>
            <a:r>
              <a:rPr lang="en-US" dirty="0" smtClean="0"/>
              <a:t>These might include </a:t>
            </a:r>
            <a:r>
              <a:rPr lang="en-US" dirty="0"/>
              <a:t>documents, audio files, image files, and video files. </a:t>
            </a: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time you open a program, you </a:t>
            </a:r>
            <a:r>
              <a:rPr lang="en-US" dirty="0" smtClean="0"/>
              <a:t>are </a:t>
            </a:r>
            <a:r>
              <a:rPr lang="en-US" dirty="0"/>
              <a:t>using an executable file. You might also encounter or need to create a compressed file to make </a:t>
            </a:r>
            <a:r>
              <a:rPr lang="en-US" dirty="0" smtClean="0"/>
              <a:t>it small </a:t>
            </a:r>
            <a:r>
              <a:rPr lang="en-US" dirty="0"/>
              <a:t>enough to send as an email attachment.</a:t>
            </a:r>
          </a:p>
        </p:txBody>
      </p:sp>
    </p:spTree>
    <p:extLst>
      <p:ext uri="{BB962C8B-B14F-4D97-AF65-F5344CB8AC3E}">
        <p14:creationId xmlns:p14="http://schemas.microsoft.com/office/powerpoint/2010/main" val="100449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File extensions </a:t>
            </a:r>
            <a:r>
              <a:rPr lang="en-US" dirty="0"/>
              <a:t>indicate a file's type. </a:t>
            </a:r>
            <a:endParaRPr lang="en-US" dirty="0" smtClean="0"/>
          </a:p>
          <a:p>
            <a:r>
              <a:rPr lang="en-US" dirty="0" smtClean="0"/>
              <a:t>Operating </a:t>
            </a:r>
            <a:r>
              <a:rPr lang="en-US" dirty="0"/>
              <a:t>systems such as Microsoft® Windows® use a </a:t>
            </a:r>
            <a:r>
              <a:rPr lang="en-US" dirty="0" smtClean="0"/>
              <a:t>file extension </a:t>
            </a:r>
            <a:r>
              <a:rPr lang="en-US" dirty="0"/>
              <a:t>to identify the program that is associated with a file.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file extension is the last three </a:t>
            </a:r>
            <a:r>
              <a:rPr lang="en-US" dirty="0" smtClean="0"/>
              <a:t>or four </a:t>
            </a:r>
            <a:r>
              <a:rPr lang="en-US" dirty="0"/>
              <a:t>characters that appear at the end of the name to the right of the period.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the </a:t>
            </a:r>
            <a:r>
              <a:rPr lang="en-US" dirty="0" smtClean="0"/>
              <a:t>file extension </a:t>
            </a:r>
            <a:r>
              <a:rPr lang="en-US" dirty="0"/>
              <a:t>.</a:t>
            </a:r>
            <a:r>
              <a:rPr lang="en-US" dirty="0" err="1"/>
              <a:t>docx</a:t>
            </a:r>
            <a:r>
              <a:rPr lang="en-US" dirty="0"/>
              <a:t> identifies "qtr_report.docx" as a Word document.</a:t>
            </a:r>
          </a:p>
          <a:p>
            <a:r>
              <a:rPr lang="en-US" dirty="0"/>
              <a:t>When you try to open a file, it is opened in the associated application. </a:t>
            </a:r>
            <a:endParaRPr lang="en-US" dirty="0" smtClean="0"/>
          </a:p>
          <a:p>
            <a:r>
              <a:rPr lang="en-US" dirty="0" smtClean="0"/>
              <a:t>File </a:t>
            </a:r>
            <a:r>
              <a:rPr lang="en-US" dirty="0"/>
              <a:t>extensions are not </a:t>
            </a:r>
            <a:r>
              <a:rPr lang="en-US" dirty="0" smtClean="0"/>
              <a:t>always visible </a:t>
            </a:r>
            <a:r>
              <a:rPr lang="en-US" dirty="0"/>
              <a:t>within applications or utilities in Windows.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customize various settings so that </a:t>
            </a:r>
            <a:r>
              <a:rPr lang="en-US" dirty="0" smtClean="0"/>
              <a:t>you can </a:t>
            </a:r>
            <a:r>
              <a:rPr lang="en-US" dirty="0"/>
              <a:t>see file extensions.</a:t>
            </a:r>
          </a:p>
        </p:txBody>
      </p:sp>
    </p:spTree>
    <p:extLst>
      <p:ext uri="{BB962C8B-B14F-4D97-AF65-F5344CB8AC3E}">
        <p14:creationId xmlns:p14="http://schemas.microsoft.com/office/powerpoint/2010/main" val="1394740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i="1" dirty="0"/>
              <a:t>shortcut </a:t>
            </a:r>
            <a:r>
              <a:rPr lang="en-US" dirty="0"/>
              <a:t>is a link or pointer to a program, file, or folder that is represented by a small icon.</a:t>
            </a:r>
          </a:p>
          <a:p>
            <a:r>
              <a:rPr lang="en-US" dirty="0"/>
              <a:t>Typically, shortcuts are placed on the Desktop. </a:t>
            </a:r>
            <a:endParaRPr lang="en-US" dirty="0" smtClean="0"/>
          </a:p>
          <a:p>
            <a:r>
              <a:rPr lang="en-US" dirty="0" smtClean="0"/>
              <a:t>Instead </a:t>
            </a:r>
            <a:r>
              <a:rPr lang="en-US" dirty="0"/>
              <a:t>of needing to traverse the file structure </a:t>
            </a:r>
            <a:r>
              <a:rPr lang="en-US" dirty="0" smtClean="0"/>
              <a:t>to locate </a:t>
            </a:r>
            <a:r>
              <a:rPr lang="en-US" dirty="0"/>
              <a:t>an item, if a shortcut has been created to the item, you can select the shortcut instead. </a:t>
            </a:r>
            <a:endParaRPr lang="en-US" dirty="0" smtClean="0"/>
          </a:p>
          <a:p>
            <a:r>
              <a:rPr lang="en-US" dirty="0" smtClean="0"/>
              <a:t>Some</a:t>
            </a:r>
            <a:r>
              <a:rPr lang="en-US" dirty="0"/>
              <a:t> </a:t>
            </a:r>
            <a:r>
              <a:rPr lang="en-US" dirty="0" smtClean="0"/>
              <a:t>applications </a:t>
            </a:r>
            <a:r>
              <a:rPr lang="en-US" dirty="0"/>
              <a:t>create shortcuts when the application is installed.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also create a </a:t>
            </a:r>
            <a:r>
              <a:rPr lang="en-US" dirty="0" smtClean="0"/>
              <a:t>shortcut yourself </a:t>
            </a:r>
            <a:r>
              <a:rPr lang="en-US" dirty="0"/>
              <a:t>by right-clicking a file and selecting </a:t>
            </a:r>
            <a:r>
              <a:rPr lang="en-US" b="1" dirty="0"/>
              <a:t>Create Shortcut</a:t>
            </a:r>
            <a:r>
              <a:rPr lang="en-US" dirty="0"/>
              <a:t>.</a:t>
            </a:r>
          </a:p>
          <a:p>
            <a:r>
              <a:rPr lang="en-US" dirty="0"/>
              <a:t>Shortcut icons can be recognized by the arrow in the lower-left corner of the icon. </a:t>
            </a:r>
            <a:endParaRPr lang="en-US" dirty="0" smtClean="0"/>
          </a:p>
          <a:p>
            <a:r>
              <a:rPr lang="en-US" dirty="0" smtClean="0"/>
              <a:t>Deleting a shortcut </a:t>
            </a:r>
            <a:r>
              <a:rPr lang="en-US" dirty="0"/>
              <a:t>does not delete the item to which it is pointing.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360" y="793250"/>
            <a:ext cx="2096674" cy="206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85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i="1" dirty="0"/>
              <a:t>folder </a:t>
            </a:r>
            <a:r>
              <a:rPr lang="en-US" dirty="0"/>
              <a:t>is a container object that can store your files in an organized manner.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default, a folder </a:t>
            </a:r>
            <a:r>
              <a:rPr lang="en-US" dirty="0" smtClean="0"/>
              <a:t>is represented </a:t>
            </a:r>
            <a:r>
              <a:rPr lang="en-US" dirty="0"/>
              <a:t>by a folder icon. </a:t>
            </a:r>
            <a:endParaRPr lang="en-US" dirty="0" smtClean="0"/>
          </a:p>
          <a:p>
            <a:r>
              <a:rPr lang="en-US" dirty="0" smtClean="0"/>
              <a:t>Folders </a:t>
            </a:r>
            <a:r>
              <a:rPr lang="en-US" dirty="0"/>
              <a:t>can be of different types and can contain any number of </a:t>
            </a:r>
            <a:r>
              <a:rPr lang="en-US" dirty="0" smtClean="0"/>
              <a:t>other folders </a:t>
            </a:r>
            <a:r>
              <a:rPr lang="en-US" dirty="0"/>
              <a:t>and files, including pictures, music, videos, documents, or any combination of these types.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dirty="0" smtClean="0"/>
              <a:t>folder </a:t>
            </a:r>
            <a:r>
              <a:rPr lang="en-US" dirty="0"/>
              <a:t>is also referred to as a </a:t>
            </a:r>
            <a:r>
              <a:rPr lang="en-US" i="1" dirty="0"/>
              <a:t>directory</a:t>
            </a:r>
            <a:r>
              <a:rPr lang="en-US" dirty="0" smtClean="0"/>
              <a:t>.</a:t>
            </a:r>
          </a:p>
          <a:p>
            <a:r>
              <a:rPr lang="en-US" dirty="0"/>
              <a:t>A folder within a folder is called a subfolder. In a hierarchical folder display, folders that </a:t>
            </a:r>
            <a:r>
              <a:rPr lang="en-US" dirty="0" smtClean="0"/>
              <a:t>contain subfolders </a:t>
            </a:r>
            <a:r>
              <a:rPr lang="en-US" dirty="0"/>
              <a:t>have a right-pointing arrow beside them. Selecting this arrow will either expand </a:t>
            </a:r>
            <a:r>
              <a:rPr lang="en-US" dirty="0" smtClean="0"/>
              <a:t>or collapse </a:t>
            </a:r>
            <a:r>
              <a:rPr lang="en-US" dirty="0"/>
              <a:t>the directory structure inside that folder.</a:t>
            </a:r>
          </a:p>
        </p:txBody>
      </p:sp>
    </p:spTree>
    <p:extLst>
      <p:ext uri="{BB962C8B-B14F-4D97-AF65-F5344CB8AC3E}">
        <p14:creationId xmlns:p14="http://schemas.microsoft.com/office/powerpoint/2010/main" val="66057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8864" y="327357"/>
            <a:ext cx="10848296" cy="625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64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and Folder Naming Conventions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you save a document as a file, it is important to name it appropriately. </a:t>
            </a:r>
            <a:endParaRPr lang="en-US" dirty="0" smtClean="0"/>
          </a:p>
          <a:p>
            <a:r>
              <a:rPr lang="en-US" dirty="0" smtClean="0"/>
              <a:t>Naming </a:t>
            </a:r>
            <a:r>
              <a:rPr lang="en-US" dirty="0"/>
              <a:t>a folder or </a:t>
            </a:r>
            <a:r>
              <a:rPr lang="en-US" dirty="0" smtClean="0"/>
              <a:t>a file </a:t>
            </a:r>
            <a:r>
              <a:rPr lang="en-US" dirty="0"/>
              <a:t>according to a logical scheme enables you to organize your data properly.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you name </a:t>
            </a:r>
            <a:r>
              <a:rPr lang="en-US" dirty="0" smtClean="0"/>
              <a:t>a folder </a:t>
            </a:r>
            <a:r>
              <a:rPr lang="en-US" dirty="0"/>
              <a:t>or file, be sure to: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name that indicates the content or purpose of the document, project, or task it is </a:t>
            </a:r>
            <a:r>
              <a:rPr lang="en-US" dirty="0" smtClean="0"/>
              <a:t>related to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Limit </a:t>
            </a:r>
            <a:r>
              <a:rPr lang="en-US" dirty="0"/>
              <a:t>the length of the name; although 260 characters can be used, file names of this length </a:t>
            </a:r>
            <a:r>
              <a:rPr lang="en-US" dirty="0" smtClean="0"/>
              <a:t>are impractical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Avoid </a:t>
            </a:r>
            <a:r>
              <a:rPr lang="en-US" dirty="0"/>
              <a:t>special characters. The backslash ( \ ), the forward slash ( / ), the vertical bar ( | ), </a:t>
            </a:r>
            <a:r>
              <a:rPr lang="en-US" dirty="0" smtClean="0"/>
              <a:t>the colon </a:t>
            </a:r>
            <a:r>
              <a:rPr lang="en-US" dirty="0"/>
              <a:t>( : ), the asterisk ( * ), the question mark ( ? ), the quotation mark ( “ ), the less than ( &lt; </a:t>
            </a:r>
            <a:r>
              <a:rPr lang="en-US" dirty="0" smtClean="0"/>
              <a:t>), and </a:t>
            </a:r>
            <a:r>
              <a:rPr lang="en-US" dirty="0"/>
              <a:t>the greater than ( &gt; ) characters are not permitted.</a:t>
            </a:r>
          </a:p>
        </p:txBody>
      </p:sp>
    </p:spTree>
    <p:extLst>
      <p:ext uri="{BB962C8B-B14F-4D97-AF65-F5344CB8AC3E}">
        <p14:creationId xmlns:p14="http://schemas.microsoft.com/office/powerpoint/2010/main" val="1055466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2020</Words>
  <Application>Microsoft Office PowerPoint</Application>
  <PresentationFormat>Widescreen</PresentationFormat>
  <Paragraphs>140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Lesson 5: Working with Files, Folders and Applications</vt:lpstr>
      <vt:lpstr>Files</vt:lpstr>
      <vt:lpstr>PowerPoint Presentation</vt:lpstr>
      <vt:lpstr>File Types</vt:lpstr>
      <vt:lpstr>File Extensions</vt:lpstr>
      <vt:lpstr>Shortcuts</vt:lpstr>
      <vt:lpstr>Folders</vt:lpstr>
      <vt:lpstr>PowerPoint Presentation</vt:lpstr>
      <vt:lpstr>File and Folder Naming Conventions</vt:lpstr>
      <vt:lpstr>File and Folder Permissions</vt:lpstr>
      <vt:lpstr>File Explorer</vt:lpstr>
      <vt:lpstr>File Explorer Components</vt:lpstr>
      <vt:lpstr>PowerPoint Presentation</vt:lpstr>
      <vt:lpstr>PowerPoint Presentation</vt:lpstr>
      <vt:lpstr>The Navigation and Refresh Buttons</vt:lpstr>
      <vt:lpstr>Types of Views in the Address Bar</vt:lpstr>
      <vt:lpstr>Expanding and Collapsing the Windows Hierarchical Structure</vt:lpstr>
      <vt:lpstr>Create an Empty File in File Explorer</vt:lpstr>
      <vt:lpstr>Create and Save a File in a Windows 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Files, Folders and Applications</dc:title>
  <dc:creator>Andrew Quilpa</dc:creator>
  <cp:lastModifiedBy>andrew quilpa</cp:lastModifiedBy>
  <cp:revision>14</cp:revision>
  <dcterms:created xsi:type="dcterms:W3CDTF">2017-02-07T22:17:25Z</dcterms:created>
  <dcterms:modified xsi:type="dcterms:W3CDTF">2017-11-28T15:16:33Z</dcterms:modified>
</cp:coreProperties>
</file>