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08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88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9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1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2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17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3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0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9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14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3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1E5D9-85F1-445B-8690-B03F86408251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06361-FB78-43DD-9884-C1AFEEF69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567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5: Working with Files, Folders and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B: Navigate a File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919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Navigate a File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information present in a computer is stored in files or folders.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 normal work routine, </a:t>
            </a:r>
            <a:r>
              <a:rPr lang="en-US" dirty="0" smtClean="0"/>
              <a:t>you will </a:t>
            </a:r>
            <a:r>
              <a:rPr lang="en-US" dirty="0"/>
              <a:t>need to work on files in different folders.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navigating through the hierarchical structure, </a:t>
            </a:r>
            <a:r>
              <a:rPr lang="en-US" dirty="0" smtClean="0"/>
              <a:t>you can </a:t>
            </a:r>
            <a:r>
              <a:rPr lang="en-US" dirty="0"/>
              <a:t>easily maintain and organize the information stored on your computer.</a:t>
            </a:r>
          </a:p>
        </p:txBody>
      </p:sp>
    </p:spTree>
    <p:extLst>
      <p:ext uri="{BB962C8B-B14F-4D97-AF65-F5344CB8AC3E}">
        <p14:creationId xmlns:p14="http://schemas.microsoft.com/office/powerpoint/2010/main" val="2476646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Shortcut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It can slow users down if they are using the keyboard and then they need to use the mouse </a:t>
            </a:r>
            <a:r>
              <a:rPr lang="en-US" dirty="0" smtClean="0"/>
              <a:t>to perform </a:t>
            </a:r>
            <a:r>
              <a:rPr lang="en-US" dirty="0"/>
              <a:t>an action. </a:t>
            </a:r>
            <a:endParaRPr lang="en-US" dirty="0" smtClean="0"/>
          </a:p>
          <a:p>
            <a:r>
              <a:rPr lang="en-US" dirty="0" smtClean="0"/>
              <a:t>Shortcut </a:t>
            </a:r>
            <a:r>
              <a:rPr lang="en-US" dirty="0"/>
              <a:t>key combinations enable users to perform the same actions that </a:t>
            </a:r>
            <a:r>
              <a:rPr lang="en-US" dirty="0" smtClean="0"/>
              <a:t>are normally </a:t>
            </a:r>
            <a:r>
              <a:rPr lang="en-US" dirty="0"/>
              <a:t>performed by using the mouse, but instead by using the keyboard. </a:t>
            </a:r>
            <a:endParaRPr lang="en-US" dirty="0" smtClean="0"/>
          </a:p>
          <a:p>
            <a:r>
              <a:rPr lang="en-US" dirty="0" smtClean="0"/>
              <a:t>Many </a:t>
            </a:r>
            <a:r>
              <a:rPr lang="en-US" dirty="0"/>
              <a:t>of the </a:t>
            </a:r>
            <a:r>
              <a:rPr lang="en-US" dirty="0" smtClean="0"/>
              <a:t>commands on </a:t>
            </a:r>
            <a:r>
              <a:rPr lang="en-US" dirty="0"/>
              <a:t>the File Explorer ribbon have shortcut key equivalents.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point to the button or </a:t>
            </a:r>
            <a:r>
              <a:rPr lang="en-US" dirty="0" smtClean="0"/>
              <a:t>command on </a:t>
            </a:r>
            <a:r>
              <a:rPr lang="en-US" dirty="0"/>
              <a:t>the ribbon, you will see the shortcut key combination listed.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use many of these </a:t>
            </a:r>
            <a:r>
              <a:rPr lang="en-US" dirty="0" smtClean="0"/>
              <a:t>shortcut key </a:t>
            </a:r>
            <a:r>
              <a:rPr lang="en-US" dirty="0"/>
              <a:t>combinations within files in other applications.</a:t>
            </a:r>
          </a:p>
          <a:p>
            <a:r>
              <a:rPr lang="en-US" b="1" dirty="0"/>
              <a:t>Note: </a:t>
            </a:r>
            <a:r>
              <a:rPr lang="en-US" dirty="0"/>
              <a:t>Shortcut keys are sometimes referred to </a:t>
            </a:r>
            <a:r>
              <a:rPr lang="en-US" dirty="0" smtClean="0"/>
              <a:t>as </a:t>
            </a:r>
            <a:r>
              <a:rPr lang="en-US" dirty="0"/>
              <a:t>hot keys or hot key </a:t>
            </a:r>
            <a:r>
              <a:rPr lang="en-US" dirty="0" smtClean="0"/>
              <a:t>combinations</a:t>
            </a:r>
          </a:p>
          <a:p>
            <a:r>
              <a:rPr lang="en-US" b="1" dirty="0"/>
              <a:t>Note: </a:t>
            </a:r>
            <a:r>
              <a:rPr lang="en-US" dirty="0"/>
              <a:t>You can use many of these shortcut key combinations within applications for selected </a:t>
            </a:r>
            <a:r>
              <a:rPr lang="en-US" dirty="0" smtClean="0"/>
              <a:t>file content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2343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143000"/>
            <a:ext cx="8067466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12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Windows Shortcut Keys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667874"/>
              </p:ext>
            </p:extLst>
          </p:nvPr>
        </p:nvGraphicFramePr>
        <p:xfrm>
          <a:off x="457200" y="1600200"/>
          <a:ext cx="85344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8740"/>
                <a:gridCol w="65456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Key Combination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Used</a:t>
                      </a:r>
                      <a:r>
                        <a:rPr lang="en-US" sz="2000" baseline="0" dirty="0" smtClean="0"/>
                        <a:t> to Perform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Ctrl + 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Copy the selected file or folder.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Ctrl</a:t>
                      </a:r>
                      <a:r>
                        <a:rPr lang="en-US" sz="2000" baseline="0" dirty="0" smtClean="0"/>
                        <a:t> + 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Cut the selected file or folder.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Ctrl</a:t>
                      </a:r>
                      <a:r>
                        <a:rPr lang="en-US" sz="2000" baseline="0" dirty="0" smtClean="0"/>
                        <a:t> + V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Paste the selected file or folder.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Ctrl</a:t>
                      </a:r>
                      <a:r>
                        <a:rPr lang="en-US" sz="2000" baseline="0" dirty="0" smtClean="0"/>
                        <a:t> + 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Delete and send object to the Recycle Bin.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Ctrl</a:t>
                      </a:r>
                      <a:r>
                        <a:rPr lang="en-US" sz="2000" baseline="0" dirty="0" smtClean="0"/>
                        <a:t> + 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Save the file from within a Windows application.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Display the application's Help window.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Rename the selected file or folder.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Alt +</a:t>
                      </a:r>
                      <a:r>
                        <a:rPr lang="en-US" sz="2000" baseline="0" dirty="0" smtClean="0"/>
                        <a:t> Enter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Display properties for the selected file or folder.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Ctrl</a:t>
                      </a:r>
                      <a:r>
                        <a:rPr lang="en-US" sz="2000" baseline="0" dirty="0" smtClean="0"/>
                        <a:t> + 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Select all of the contents of the current folder or all of the text within a</a:t>
                      </a:r>
                    </a:p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document.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001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File Structure Navigation on Non-Windows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On non-Windows devices such as Mac, Linux, and Android™ devices, the file structure is </a:t>
            </a:r>
            <a:r>
              <a:rPr lang="en-US" dirty="0" smtClean="0"/>
              <a:t>still hierarchical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these other operating systems do not use letters to identify different </a:t>
            </a:r>
            <a:r>
              <a:rPr lang="en-US" dirty="0" smtClean="0"/>
              <a:t>drives on </a:t>
            </a:r>
            <a:r>
              <a:rPr lang="en-US" dirty="0"/>
              <a:t>which content is stored.</a:t>
            </a:r>
          </a:p>
          <a:p>
            <a:r>
              <a:rPr lang="en-US" dirty="0"/>
              <a:t>These operating systems do not use File Explorer either. </a:t>
            </a:r>
          </a:p>
          <a:p>
            <a:r>
              <a:rPr lang="en-US" dirty="0" smtClean="0"/>
              <a:t>They </a:t>
            </a:r>
            <a:r>
              <a:rPr lang="en-US" dirty="0"/>
              <a:t>each have their own file </a:t>
            </a:r>
            <a:r>
              <a:rPr lang="en-US" dirty="0" smtClean="0"/>
              <a:t>management system</a:t>
            </a:r>
            <a:r>
              <a:rPr lang="en-US" dirty="0"/>
              <a:t>. Mac computers use an application called Finder.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Android devices do not have </a:t>
            </a:r>
            <a:r>
              <a:rPr lang="en-US" dirty="0" smtClean="0"/>
              <a:t>a default </a:t>
            </a:r>
            <a:r>
              <a:rPr lang="en-US" dirty="0"/>
              <a:t>file management application, but there are many free file management apps available </a:t>
            </a:r>
            <a:r>
              <a:rPr lang="en-US" dirty="0" smtClean="0"/>
              <a:t>to download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399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533400"/>
            <a:ext cx="822960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503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Navigating the File Structure in File Explorer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Open </a:t>
            </a:r>
            <a:r>
              <a:rPr lang="en-US" dirty="0"/>
              <a:t>the Desktop. If you are at the Windows Start screen, select the </a:t>
            </a:r>
            <a:r>
              <a:rPr lang="en-US" b="1" dirty="0"/>
              <a:t>Desktop </a:t>
            </a:r>
            <a:r>
              <a:rPr lang="en-US" dirty="0"/>
              <a:t>tile.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 </a:t>
            </a:r>
            <a:r>
              <a:rPr lang="en-US" dirty="0"/>
              <a:t>the Desktop taskbar, select the </a:t>
            </a:r>
            <a:r>
              <a:rPr lang="en-US" b="1" dirty="0"/>
              <a:t>File Explorer </a:t>
            </a:r>
            <a:r>
              <a:rPr lang="en-US" dirty="0"/>
              <a:t>icon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/>
              <a:t>the left pane of the File Explorer window, select a folder to open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the folder you need to open is under another folder, select the triangle to the left of the </a:t>
            </a:r>
            <a:r>
              <a:rPr lang="en-US" dirty="0" smtClean="0"/>
              <a:t>folder name </a:t>
            </a:r>
            <a:r>
              <a:rPr lang="en-US" dirty="0"/>
              <a:t>in the left pane, or double-click the folder in the Files pane.</a:t>
            </a:r>
          </a:p>
        </p:txBody>
      </p:sp>
    </p:spTree>
    <p:extLst>
      <p:ext uri="{BB962C8B-B14F-4D97-AF65-F5344CB8AC3E}">
        <p14:creationId xmlns:p14="http://schemas.microsoft.com/office/powerpoint/2010/main" val="1176522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Searching the File Structure in File Explorer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From the left navigation pane, select the top of the structure from which you wish to search. </a:t>
            </a:r>
            <a:r>
              <a:rPr lang="en-US" dirty="0" smtClean="0"/>
              <a:t>For example</a:t>
            </a:r>
            <a:r>
              <a:rPr lang="en-US" dirty="0"/>
              <a:t>, if you know the document is in the Pictures folder, select that folder. If you are </a:t>
            </a:r>
            <a:r>
              <a:rPr lang="en-US" dirty="0" smtClean="0"/>
              <a:t>unsure which </a:t>
            </a:r>
            <a:r>
              <a:rPr lang="en-US" dirty="0"/>
              <a:t>folder it might be under, you might want to begin your search from </a:t>
            </a:r>
            <a:r>
              <a:rPr lang="en-US" b="1" dirty="0"/>
              <a:t>This PC</a:t>
            </a:r>
            <a:r>
              <a:rPr lang="en-US" dirty="0"/>
              <a:t>, the </a:t>
            </a:r>
            <a:r>
              <a:rPr lang="en-US" b="1" dirty="0"/>
              <a:t>C </a:t>
            </a:r>
            <a:r>
              <a:rPr lang="en-US" b="1" dirty="0" smtClean="0"/>
              <a:t>drive</a:t>
            </a:r>
            <a:r>
              <a:rPr lang="en-US" dirty="0" smtClean="0"/>
              <a:t>, or </a:t>
            </a:r>
            <a:r>
              <a:rPr lang="en-US" b="1" dirty="0"/>
              <a:t>Libraries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Place </a:t>
            </a:r>
            <a:r>
              <a:rPr lang="en-US" dirty="0"/>
              <a:t>the insertion point in the </a:t>
            </a:r>
            <a:r>
              <a:rPr lang="en-US" b="1" dirty="0"/>
              <a:t>Search Documents </a:t>
            </a:r>
            <a:r>
              <a:rPr lang="en-US" dirty="0"/>
              <a:t>box under the Ribbon and to the right </a:t>
            </a:r>
            <a:r>
              <a:rPr lang="en-US" dirty="0" smtClean="0"/>
              <a:t>of the </a:t>
            </a:r>
            <a:r>
              <a:rPr lang="en-US" dirty="0"/>
              <a:t>Address bar.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Type </a:t>
            </a:r>
            <a:r>
              <a:rPr lang="en-US" dirty="0"/>
              <a:t>either the name of the document or some text from within the document.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Select </a:t>
            </a:r>
            <a:r>
              <a:rPr lang="en-US" dirty="0"/>
              <a:t>the desired file from the Search results listed in the File pane of File Explorer.</a:t>
            </a:r>
          </a:p>
        </p:txBody>
      </p:sp>
    </p:spTree>
    <p:extLst>
      <p:ext uri="{BB962C8B-B14F-4D97-AF65-F5344CB8AC3E}">
        <p14:creationId xmlns:p14="http://schemas.microsoft.com/office/powerpoint/2010/main" val="4276759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630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Lesson 5: Working with Files, Folders and Applications</vt:lpstr>
      <vt:lpstr>Navigate a File Structure</vt:lpstr>
      <vt:lpstr>Shortcut Keys</vt:lpstr>
      <vt:lpstr>PowerPoint Presentation</vt:lpstr>
      <vt:lpstr>Common Windows Shortcut Keys</vt:lpstr>
      <vt:lpstr>File Structure Navigation on Non-Windows Devices</vt:lpstr>
      <vt:lpstr>PowerPoint Presentation</vt:lpstr>
      <vt:lpstr>Navigating the File Structure in File Explorer</vt:lpstr>
      <vt:lpstr>Searching the File Structure in File Explorer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5: Working with Files, Folders and Applications</dc:title>
  <dc:creator>andrew quilpa</dc:creator>
  <cp:lastModifiedBy>Andrew Quilpa</cp:lastModifiedBy>
  <cp:revision>5</cp:revision>
  <dcterms:created xsi:type="dcterms:W3CDTF">2017-02-10T15:41:15Z</dcterms:created>
  <dcterms:modified xsi:type="dcterms:W3CDTF">2017-02-13T16:58:26Z</dcterms:modified>
</cp:coreProperties>
</file>