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14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3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4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75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5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5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01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0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27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0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6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949DA-1257-42E5-AE91-19DBED1C1D0A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E1223-BC55-401E-AB73-219E0389A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07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Setting Up a Basic Workstation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B: Install and Configure </a:t>
            </a:r>
            <a:r>
              <a:rPr lang="en-US" smtClean="0"/>
              <a:t>Operating Systems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67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Automatic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/>
              <a:t>Automatic updates </a:t>
            </a:r>
            <a:r>
              <a:rPr lang="en-US" dirty="0"/>
              <a:t>is a feature of an operating system or a software application that enables updates </a:t>
            </a:r>
            <a:r>
              <a:rPr lang="en-US" dirty="0" smtClean="0"/>
              <a:t>to be </a:t>
            </a:r>
            <a:r>
              <a:rPr lang="en-US" dirty="0"/>
              <a:t>downloaded and installed automatically on a system at a scheduled time. </a:t>
            </a:r>
            <a:endParaRPr lang="en-US" dirty="0" smtClean="0"/>
          </a:p>
          <a:p>
            <a:r>
              <a:rPr lang="en-US" dirty="0" smtClean="0"/>
              <a:t>After </a:t>
            </a:r>
            <a:r>
              <a:rPr lang="en-US" dirty="0"/>
              <a:t>a </a:t>
            </a:r>
            <a:r>
              <a:rPr lang="en-US" dirty="0" smtClean="0"/>
              <a:t>manufacturer releases </a:t>
            </a:r>
            <a:r>
              <a:rPr lang="en-US" dirty="0"/>
              <a:t>an update, it gets downloaded to your system the next time you connect to the Internet.</a:t>
            </a:r>
          </a:p>
          <a:p>
            <a:r>
              <a:rPr lang="en-US" dirty="0"/>
              <a:t>You can configure the settings to allow for automatic installation of the updates the moment </a:t>
            </a:r>
            <a:r>
              <a:rPr lang="en-US" dirty="0" smtClean="0"/>
              <a:t>they are </a:t>
            </a:r>
            <a:r>
              <a:rPr lang="en-US" dirty="0"/>
              <a:t>downloaded or to notify you of the downloaded update so that you can install it later. </a:t>
            </a:r>
            <a:endParaRPr lang="en-US" dirty="0" smtClean="0"/>
          </a:p>
          <a:p>
            <a:r>
              <a:rPr lang="en-US" dirty="0" smtClean="0"/>
              <a:t>You can also </a:t>
            </a:r>
            <a:r>
              <a:rPr lang="en-US" dirty="0"/>
              <a:t>disable automatic updates.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47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Install Windows 8.1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Verify </a:t>
            </a:r>
            <a:r>
              <a:rPr lang="en-US" dirty="0"/>
              <a:t>that the hardware meets or exceeds the minimum requirements listed on the </a:t>
            </a:r>
            <a:r>
              <a:rPr lang="en-US" dirty="0" smtClean="0"/>
              <a:t>Hardware Compatibility </a:t>
            </a:r>
            <a:r>
              <a:rPr lang="en-US" dirty="0"/>
              <a:t>List (HCL).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Insert </a:t>
            </a:r>
            <a:r>
              <a:rPr lang="en-US" dirty="0"/>
              <a:t>the Windows 8.1 installation media and restart the computer.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Start </a:t>
            </a:r>
            <a:r>
              <a:rPr lang="en-US" dirty="0"/>
              <a:t>the Windows 8.1 installation wizard.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</a:t>
            </a:r>
            <a:r>
              <a:rPr lang="en-US" dirty="0"/>
              <a:t>a product key, accept the license terms, and specify the installation type.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Specify </a:t>
            </a:r>
            <a:r>
              <a:rPr lang="en-US" dirty="0"/>
              <a:t>where the Windows 8.1 files should be installed.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</a:t>
            </a:r>
            <a:r>
              <a:rPr lang="en-US" dirty="0"/>
              <a:t>the installation is complete, set up the computer by specifying a name and a </a:t>
            </a:r>
            <a:r>
              <a:rPr lang="en-US" dirty="0" smtClean="0"/>
              <a:t>Microsoft user </a:t>
            </a:r>
            <a:r>
              <a:rPr lang="en-US" dirty="0"/>
              <a:t>account.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desired, connect to the available wireless network.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/>
              <a:t>the Express Settings option to accept the default Windows settings.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Sign </a:t>
            </a:r>
            <a:r>
              <a:rPr lang="en-US" dirty="0"/>
              <a:t>in to your computer with your Microsoft account. When the Windows Start screen </a:t>
            </a:r>
            <a:r>
              <a:rPr lang="en-US" dirty="0" smtClean="0"/>
              <a:t>appears, the </a:t>
            </a:r>
            <a:r>
              <a:rPr lang="en-US" dirty="0"/>
              <a:t>installation is complete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669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Create Windows User Accounts by Using the User Accounts Control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From </a:t>
            </a:r>
            <a:r>
              <a:rPr lang="en-US" dirty="0"/>
              <a:t>the Windows 8 Start Screen, display the </a:t>
            </a:r>
            <a:r>
              <a:rPr lang="en-US" b="1" dirty="0"/>
              <a:t>Charms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Settings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Control Panel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dirty="0"/>
              <a:t>the </a:t>
            </a:r>
            <a:r>
              <a:rPr lang="en-US" b="1" dirty="0"/>
              <a:t>User Accounts </a:t>
            </a:r>
            <a:r>
              <a:rPr lang="en-US" dirty="0"/>
              <a:t>link and select the </a:t>
            </a:r>
            <a:r>
              <a:rPr lang="en-US" b="1" dirty="0"/>
              <a:t>Manage User Accounts </a:t>
            </a:r>
            <a:r>
              <a:rPr lang="en-US" dirty="0"/>
              <a:t>link.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/>
              <a:t>the </a:t>
            </a:r>
            <a:r>
              <a:rPr lang="en-US" b="1" dirty="0"/>
              <a:t>Add </a:t>
            </a:r>
            <a:r>
              <a:rPr lang="en-US" dirty="0"/>
              <a:t>button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Save Changes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213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Desktop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From the Windows Start Screen, display the </a:t>
            </a:r>
            <a:r>
              <a:rPr lang="en-US" b="1" dirty="0"/>
              <a:t>Charms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Settings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Personalization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dirty="0"/>
              <a:t>the </a:t>
            </a:r>
            <a:r>
              <a:rPr lang="en-US" b="1" dirty="0"/>
              <a:t>Desktop Background </a:t>
            </a:r>
            <a:r>
              <a:rPr lang="en-US" dirty="0"/>
              <a:t>link and select the desired background from the available list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</a:t>
            </a:r>
            <a:r>
              <a:rPr lang="en-US" b="1" dirty="0"/>
              <a:t>Save Changes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043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Configure a Screen Saver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From </a:t>
            </a:r>
            <a:r>
              <a:rPr lang="en-US" dirty="0"/>
              <a:t>the Windows Start Screen, display the </a:t>
            </a:r>
            <a:r>
              <a:rPr lang="en-US" b="1" dirty="0"/>
              <a:t>Charms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Settings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Personalization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dirty="0"/>
              <a:t>the </a:t>
            </a:r>
            <a:r>
              <a:rPr lang="en-US" b="1" dirty="0"/>
              <a:t>Screen Saver </a:t>
            </a:r>
            <a:r>
              <a:rPr lang="en-US" dirty="0"/>
              <a:t>link and select the desired screen saver from the drop-down list.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OK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789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Date and Time 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 </a:t>
            </a:r>
            <a:r>
              <a:rPr lang="en-US" dirty="0"/>
              <a:t>the bottom of the </a:t>
            </a:r>
            <a:r>
              <a:rPr lang="en-US" b="1" dirty="0"/>
              <a:t>Settings </a:t>
            </a:r>
            <a:r>
              <a:rPr lang="en-US" dirty="0"/>
              <a:t>menu, select </a:t>
            </a:r>
            <a:r>
              <a:rPr lang="en-US" b="1" dirty="0"/>
              <a:t>Change PC settings </a:t>
            </a:r>
            <a:r>
              <a:rPr lang="en-US" dirty="0"/>
              <a:t>to open the </a:t>
            </a:r>
            <a:r>
              <a:rPr lang="en-US" b="1" dirty="0"/>
              <a:t>PC </a:t>
            </a:r>
            <a:r>
              <a:rPr lang="en-US" b="1" dirty="0" smtClean="0"/>
              <a:t>settings </a:t>
            </a:r>
            <a:r>
              <a:rPr lang="en-US" dirty="0" smtClean="0"/>
              <a:t>menu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b="1" dirty="0"/>
              <a:t>Navigation </a:t>
            </a:r>
            <a:r>
              <a:rPr lang="en-US" dirty="0"/>
              <a:t>pane, select </a:t>
            </a:r>
            <a:r>
              <a:rPr lang="en-US" b="1" dirty="0"/>
              <a:t>Time and language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necessary, in the </a:t>
            </a:r>
            <a:r>
              <a:rPr lang="en-US" b="1" dirty="0"/>
              <a:t>Navigation </a:t>
            </a:r>
            <a:r>
              <a:rPr lang="en-US" dirty="0"/>
              <a:t>pane, select </a:t>
            </a:r>
            <a:r>
              <a:rPr lang="en-US" b="1" dirty="0"/>
              <a:t>Date and time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Under </a:t>
            </a:r>
            <a:r>
              <a:rPr lang="en-US" b="1" dirty="0"/>
              <a:t>Time zone</a:t>
            </a:r>
            <a:r>
              <a:rPr lang="en-US" dirty="0"/>
              <a:t>, select the drop-down list to display time zone options.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From </a:t>
            </a:r>
            <a:r>
              <a:rPr lang="en-US" dirty="0"/>
              <a:t>the options listed, select your time zone. You can scroll up and down to view all options.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let the PC automatically adjust for daylight saving time, select the switch below the time </a:t>
            </a:r>
            <a:r>
              <a:rPr lang="en-US" dirty="0" smtClean="0"/>
              <a:t>zone to </a:t>
            </a:r>
            <a:r>
              <a:rPr lang="en-US" dirty="0"/>
              <a:t>toggle it to </a:t>
            </a:r>
            <a:r>
              <a:rPr lang="en-US" b="1" dirty="0"/>
              <a:t>On</a:t>
            </a:r>
            <a:r>
              <a:rPr lang="en-US" dirty="0"/>
              <a:t>. Selecting the switch toggles it from </a:t>
            </a:r>
            <a:r>
              <a:rPr lang="en-US" b="1" dirty="0"/>
              <a:t>On </a:t>
            </a:r>
            <a:r>
              <a:rPr lang="en-US" dirty="0"/>
              <a:t>to </a:t>
            </a:r>
            <a:r>
              <a:rPr lang="en-US" b="1" dirty="0"/>
              <a:t>Off </a:t>
            </a:r>
            <a:r>
              <a:rPr lang="en-US" dirty="0"/>
              <a:t>and back.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save changes, return to </a:t>
            </a:r>
            <a:r>
              <a:rPr lang="en-US" b="1" dirty="0"/>
              <a:t>Start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126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 Video Output 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/>
              <a:t>the control buttons located on the monitor to adjust the display size and location. </a:t>
            </a:r>
            <a:r>
              <a:rPr lang="en-US" dirty="0" smtClean="0"/>
              <a:t>With these </a:t>
            </a:r>
            <a:r>
              <a:rPr lang="en-US" dirty="0"/>
              <a:t>buttons you can change the vertical or horizontal display position and the display height </a:t>
            </a:r>
            <a:r>
              <a:rPr lang="en-US" dirty="0" smtClean="0"/>
              <a:t>or width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/>
              <a:t>the control buttons located on the monitor to adjust the brightness and contrast.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846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 Display 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From </a:t>
            </a:r>
            <a:r>
              <a:rPr lang="en-US" dirty="0"/>
              <a:t>the Windows Start Screen, display the </a:t>
            </a:r>
            <a:r>
              <a:rPr lang="en-US" b="1" dirty="0"/>
              <a:t>Charms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Settings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Personalization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dirty="0"/>
              <a:t>the </a:t>
            </a:r>
            <a:r>
              <a:rPr lang="en-US" b="1" dirty="0"/>
              <a:t>Display </a:t>
            </a:r>
            <a:r>
              <a:rPr lang="en-US" dirty="0"/>
              <a:t>link to access display settings.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</a:t>
            </a:r>
            <a:r>
              <a:rPr lang="en-US" dirty="0"/>
              <a:t>the desired changes.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OK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575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Operating System Hardware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Each operating system (OS) requires specific minimum hardware. This is commonly referred to </a:t>
            </a:r>
            <a:r>
              <a:rPr lang="en-US" dirty="0" smtClean="0"/>
              <a:t>as the </a:t>
            </a:r>
            <a:r>
              <a:rPr lang="en-US" dirty="0"/>
              <a:t>Hardware Compatibility List (HCL). This information can be found on the packaging </a:t>
            </a:r>
            <a:r>
              <a:rPr lang="en-US" dirty="0" smtClean="0"/>
              <a:t>for commercial </a:t>
            </a:r>
            <a:r>
              <a:rPr lang="en-US" dirty="0"/>
              <a:t>OSs or by doing a search at the vendor's website. </a:t>
            </a:r>
            <a:endParaRPr lang="en-US" dirty="0" smtClean="0"/>
          </a:p>
          <a:p>
            <a:r>
              <a:rPr lang="en-US" dirty="0" smtClean="0"/>
              <a:t>Open </a:t>
            </a:r>
            <a:r>
              <a:rPr lang="en-US" dirty="0"/>
              <a:t>source OSs will list </a:t>
            </a:r>
            <a:r>
              <a:rPr lang="en-US" dirty="0" smtClean="0"/>
              <a:t>the minimum </a:t>
            </a:r>
            <a:r>
              <a:rPr lang="en-US" dirty="0"/>
              <a:t>hardware requirements somewhere on the page for their distribution of the OS.</a:t>
            </a:r>
          </a:p>
          <a:p>
            <a:r>
              <a:rPr lang="en-US" dirty="0"/>
              <a:t>Information included in the HCL might include the minimum RAM, hard disk space, and </a:t>
            </a:r>
            <a:r>
              <a:rPr lang="en-US" dirty="0" smtClean="0"/>
              <a:t>monitor resolution </a:t>
            </a:r>
            <a:r>
              <a:rPr lang="en-US" dirty="0"/>
              <a:t>needed. It might also list additional hardware required to use the OS.</a:t>
            </a:r>
          </a:p>
        </p:txBody>
      </p:sp>
    </p:spTree>
    <p:extLst>
      <p:ext uri="{BB962C8B-B14F-4D97-AF65-F5344CB8AC3E}">
        <p14:creationId xmlns:p14="http://schemas.microsoft.com/office/powerpoint/2010/main" val="233117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Operating System Installation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Depending on which operating system you plan to install, you might be required to run one of </a:t>
            </a:r>
            <a:r>
              <a:rPr lang="en-US" dirty="0" smtClean="0"/>
              <a:t>the following </a:t>
            </a:r>
            <a:r>
              <a:rPr lang="en-US" dirty="0"/>
              <a:t>types of installation programs: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Windows setup wizard, which prompts you for various types of information to install </a:t>
            </a:r>
            <a:r>
              <a:rPr lang="en-US" dirty="0" smtClean="0"/>
              <a:t>and initially </a:t>
            </a:r>
            <a:r>
              <a:rPr lang="en-US" dirty="0"/>
              <a:t>configure the operating system.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system image, which reflects the contents of an installation CD-ROM or DVD-ROM (</a:t>
            </a:r>
            <a:r>
              <a:rPr lang="en-US" dirty="0" smtClean="0"/>
              <a:t>ISO file</a:t>
            </a:r>
            <a:r>
              <a:rPr lang="en-US" dirty="0"/>
              <a:t>), a virtual machine containing the installed OS, or a USB stick image containing the </a:t>
            </a:r>
            <a:r>
              <a:rPr lang="en-US" dirty="0" smtClean="0"/>
              <a:t>installed OS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9071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Operating System Configuration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No matter what type of OS you are installing, there are certain pieces of information that you'll </a:t>
            </a:r>
            <a:r>
              <a:rPr lang="en-US" dirty="0" smtClean="0"/>
              <a:t>need to </a:t>
            </a:r>
            <a:r>
              <a:rPr lang="en-US" dirty="0"/>
              <a:t>supply to ensure that it operates properly after you install it.</a:t>
            </a:r>
          </a:p>
          <a:p>
            <a:pPr lvl="1"/>
            <a:r>
              <a:rPr lang="en-US" dirty="0" smtClean="0"/>
              <a:t>Date</a:t>
            </a:r>
            <a:endParaRPr lang="en-US" dirty="0"/>
          </a:p>
          <a:p>
            <a:pPr lvl="1"/>
            <a:r>
              <a:rPr lang="en-US" dirty="0" smtClean="0"/>
              <a:t>Time </a:t>
            </a:r>
            <a:r>
              <a:rPr lang="en-US" dirty="0"/>
              <a:t>zone</a:t>
            </a:r>
          </a:p>
          <a:p>
            <a:pPr lvl="1"/>
            <a:r>
              <a:rPr lang="en-US" dirty="0" smtClean="0"/>
              <a:t>Language</a:t>
            </a:r>
            <a:endParaRPr lang="en-US" dirty="0"/>
          </a:p>
          <a:p>
            <a:pPr lvl="1"/>
            <a:r>
              <a:rPr lang="en-US" dirty="0" smtClean="0"/>
              <a:t>Keyboard </a:t>
            </a:r>
            <a:r>
              <a:rPr lang="en-US" dirty="0"/>
              <a:t>type</a:t>
            </a:r>
          </a:p>
          <a:p>
            <a:pPr lvl="1"/>
            <a:r>
              <a:rPr lang="en-US" dirty="0" smtClean="0"/>
              <a:t>Screen </a:t>
            </a:r>
            <a:r>
              <a:rPr lang="en-US" dirty="0"/>
              <a:t>resolution</a:t>
            </a:r>
          </a:p>
          <a:p>
            <a:pPr lvl="1"/>
            <a:r>
              <a:rPr lang="en-US" dirty="0" smtClean="0"/>
              <a:t>Audio settings</a:t>
            </a:r>
          </a:p>
          <a:p>
            <a:r>
              <a:rPr lang="en-US" dirty="0" smtClean="0"/>
              <a:t>Parameters </a:t>
            </a:r>
            <a:r>
              <a:rPr lang="en-US" dirty="0"/>
              <a:t>such as date, time zone, and language are commonly referred to as </a:t>
            </a:r>
            <a:r>
              <a:rPr lang="en-US" dirty="0" smtClean="0"/>
              <a:t>localization settings.</a:t>
            </a:r>
          </a:p>
          <a:p>
            <a:r>
              <a:rPr lang="en-US" dirty="0"/>
              <a:t>In some cases, you might be asked for some or all of this information during the actual </a:t>
            </a:r>
            <a:r>
              <a:rPr lang="en-US" dirty="0" smtClean="0"/>
              <a:t>installation process</a:t>
            </a:r>
            <a:r>
              <a:rPr lang="en-US" dirty="0"/>
              <a:t>; other times, you will need to configure the OS to provide this information.</a:t>
            </a:r>
          </a:p>
        </p:txBody>
      </p:sp>
    </p:spTree>
    <p:extLst>
      <p:ext uri="{BB962C8B-B14F-4D97-AF65-F5344CB8AC3E}">
        <p14:creationId xmlns:p14="http://schemas.microsoft.com/office/powerpoint/2010/main" val="893500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User Accounts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 </a:t>
            </a:r>
            <a:r>
              <a:rPr lang="en-US" i="1" dirty="0"/>
              <a:t>user account </a:t>
            </a:r>
            <a:r>
              <a:rPr lang="en-US" dirty="0"/>
              <a:t>is an information profile that uniquely identifies a user on a computer. </a:t>
            </a:r>
            <a:endParaRPr lang="en-US" dirty="0" smtClean="0"/>
          </a:p>
          <a:p>
            <a:r>
              <a:rPr lang="en-US" dirty="0" smtClean="0"/>
              <a:t>Every user account </a:t>
            </a:r>
            <a:r>
              <a:rPr lang="en-US" dirty="0"/>
              <a:t>on a computer needs to have a unique </a:t>
            </a:r>
            <a:r>
              <a:rPr lang="en-US" i="1" dirty="0"/>
              <a:t>user name </a:t>
            </a:r>
            <a:r>
              <a:rPr lang="en-US" dirty="0"/>
              <a:t>and </a:t>
            </a:r>
            <a:r>
              <a:rPr lang="en-US" i="1" dirty="0"/>
              <a:t>password. </a:t>
            </a:r>
            <a:endParaRPr lang="en-US" i="1" dirty="0" smtClean="0"/>
          </a:p>
          <a:p>
            <a:r>
              <a:rPr lang="en-US" dirty="0" smtClean="0"/>
              <a:t>Users </a:t>
            </a:r>
            <a:r>
              <a:rPr lang="en-US" dirty="0"/>
              <a:t>can set their </a:t>
            </a:r>
            <a:r>
              <a:rPr lang="en-US" dirty="0" smtClean="0"/>
              <a:t>own </a:t>
            </a:r>
            <a:r>
              <a:rPr lang="en-US" dirty="0"/>
              <a:t>passwords. Different users on the same computer may have different </a:t>
            </a:r>
            <a:r>
              <a:rPr lang="en-US" i="1" dirty="0"/>
              <a:t>rights </a:t>
            </a:r>
            <a:r>
              <a:rPr lang="en-US" dirty="0"/>
              <a:t>and </a:t>
            </a:r>
            <a:r>
              <a:rPr lang="en-US" i="1" dirty="0"/>
              <a:t>permissions </a:t>
            </a:r>
            <a:r>
              <a:rPr lang="en-US" dirty="0" smtClean="0"/>
              <a:t>that enable </a:t>
            </a:r>
            <a:r>
              <a:rPr lang="en-US" dirty="0"/>
              <a:t>them to access resources and perform specific tasks such as printing or </a:t>
            </a:r>
            <a:r>
              <a:rPr lang="en-US"/>
              <a:t>installing </a:t>
            </a:r>
            <a:r>
              <a:rPr lang="en-US" smtClean="0"/>
              <a:t>new applications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510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Account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User name</a:t>
            </a:r>
          </a:p>
          <a:p>
            <a:pPr lvl="1"/>
            <a:r>
              <a:rPr lang="en-US" dirty="0" smtClean="0"/>
              <a:t>A unique name identifying a user on a computer</a:t>
            </a:r>
          </a:p>
          <a:p>
            <a:r>
              <a:rPr lang="en-US" dirty="0" smtClean="0"/>
              <a:t>Password</a:t>
            </a:r>
          </a:p>
          <a:p>
            <a:pPr lvl="1"/>
            <a:r>
              <a:rPr lang="en-US" dirty="0" smtClean="0"/>
              <a:t>A case-sensitive string </a:t>
            </a:r>
            <a:r>
              <a:rPr lang="en-US" dirty="0"/>
              <a:t>of alphanumeric characters that must </a:t>
            </a:r>
            <a:r>
              <a:rPr lang="en-US" dirty="0" smtClean="0"/>
              <a:t>be typed </a:t>
            </a:r>
            <a:r>
              <a:rPr lang="en-US" dirty="0"/>
              <a:t>before a user can access a computer. A password acts as </a:t>
            </a:r>
            <a:r>
              <a:rPr lang="en-US" dirty="0" smtClean="0"/>
              <a:t>a key </a:t>
            </a:r>
            <a:r>
              <a:rPr lang="en-US" dirty="0"/>
              <a:t>to log on to your computer. A strong password is </a:t>
            </a:r>
            <a:r>
              <a:rPr lang="en-US" dirty="0" smtClean="0"/>
              <a:t>a combination </a:t>
            </a:r>
            <a:r>
              <a:rPr lang="en-US" dirty="0"/>
              <a:t>of both upper- and lowercase letters, numbers, </a:t>
            </a:r>
            <a:r>
              <a:rPr lang="en-US" dirty="0" smtClean="0"/>
              <a:t>and special </a:t>
            </a:r>
            <a:r>
              <a:rPr lang="en-US" dirty="0"/>
              <a:t>characters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Permissions and rights</a:t>
            </a:r>
          </a:p>
          <a:p>
            <a:pPr lvl="1"/>
            <a:r>
              <a:rPr lang="en-US" dirty="0"/>
              <a:t>A set of rules that determines what things a user is allowed to </a:t>
            </a:r>
            <a:r>
              <a:rPr lang="en-US" dirty="0" smtClean="0"/>
              <a:t>do on </a:t>
            </a:r>
            <a:r>
              <a:rPr lang="en-US" dirty="0"/>
              <a:t>a computer and what resources the user can access; by </a:t>
            </a:r>
            <a:r>
              <a:rPr lang="en-US" dirty="0" smtClean="0"/>
              <a:t>limiting a </a:t>
            </a:r>
            <a:r>
              <a:rPr lang="en-US" dirty="0"/>
              <a:t>user's permissions and rights, you can keep the person </a:t>
            </a:r>
            <a:r>
              <a:rPr lang="en-US" dirty="0" smtClean="0"/>
              <a:t>from opening </a:t>
            </a:r>
            <a:r>
              <a:rPr lang="en-US" dirty="0"/>
              <a:t>files, installing unwanted software, or changing </a:t>
            </a:r>
            <a:r>
              <a:rPr lang="en-US" dirty="0" smtClean="0"/>
              <a:t>certain computer </a:t>
            </a:r>
            <a:r>
              <a:rPr lang="en-US" dirty="0"/>
              <a:t>settings.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703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Peripheral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Some operating system utilities are designed to help you configure peripheral devices. </a:t>
            </a:r>
            <a:endParaRPr lang="en-US" dirty="0" smtClean="0"/>
          </a:p>
          <a:p>
            <a:r>
              <a:rPr lang="en-US" dirty="0" smtClean="0"/>
              <a:t>For example, in </a:t>
            </a:r>
            <a:r>
              <a:rPr lang="en-US" dirty="0"/>
              <a:t>Windows 8.1, you can use the following Control Panel utilities to configure peripheral </a:t>
            </a:r>
            <a:r>
              <a:rPr lang="en-US" dirty="0" smtClean="0"/>
              <a:t>devices.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/>
              <a:t>Devices and Printers </a:t>
            </a:r>
            <a:r>
              <a:rPr lang="en-US" dirty="0"/>
              <a:t>to add devices, manage printers, configure the mouse, and </a:t>
            </a:r>
            <a:r>
              <a:rPr lang="en-US" dirty="0" smtClean="0"/>
              <a:t>access </a:t>
            </a:r>
            <a:r>
              <a:rPr lang="en-US" b="1" dirty="0" smtClean="0"/>
              <a:t>Device </a:t>
            </a:r>
            <a:r>
              <a:rPr lang="en-US" b="1" dirty="0"/>
              <a:t>Manager</a:t>
            </a:r>
            <a:r>
              <a:rPr lang="en-US" dirty="0"/>
              <a:t>, which enables you to scan for hardware </a:t>
            </a:r>
            <a:r>
              <a:rPr lang="en-US" dirty="0" smtClean="0"/>
              <a:t>changes.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/>
              <a:t>Display </a:t>
            </a:r>
            <a:r>
              <a:rPr lang="en-US" dirty="0"/>
              <a:t>to configure display devices, including adjusting screen resolution, configuring </a:t>
            </a:r>
            <a:r>
              <a:rPr lang="en-US" dirty="0" smtClean="0"/>
              <a:t>a second </a:t>
            </a:r>
            <a:r>
              <a:rPr lang="en-US" dirty="0"/>
              <a:t>monitor, and adjusting screen </a:t>
            </a:r>
            <a:r>
              <a:rPr lang="en-US" dirty="0" smtClean="0"/>
              <a:t>brightness.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/>
              <a:t>Keyboard </a:t>
            </a:r>
            <a:r>
              <a:rPr lang="en-US" dirty="0"/>
              <a:t>to configure the keyboard properties including the device </a:t>
            </a:r>
            <a:r>
              <a:rPr lang="en-US" dirty="0" smtClean="0"/>
              <a:t>properties.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/>
              <a:t>Mouse </a:t>
            </a:r>
            <a:r>
              <a:rPr lang="en-US" dirty="0"/>
              <a:t>to configure mouse and pointer properties, such as primary button, </a:t>
            </a:r>
            <a:r>
              <a:rPr lang="en-US" dirty="0" smtClean="0"/>
              <a:t>double-click speed</a:t>
            </a:r>
            <a:r>
              <a:rPr lang="en-US" dirty="0"/>
              <a:t>, and pointer </a:t>
            </a:r>
            <a:r>
              <a:rPr lang="en-US" dirty="0" smtClean="0"/>
              <a:t>options.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/>
              <a:t>Sound </a:t>
            </a:r>
            <a:r>
              <a:rPr lang="en-US" dirty="0"/>
              <a:t>to configure audio devices, such as speakers and </a:t>
            </a:r>
            <a:r>
              <a:rPr lang="en-US" dirty="0" smtClean="0"/>
              <a:t>microphones.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/>
              <a:t>Speech Recognition </a:t>
            </a:r>
            <a:r>
              <a:rPr lang="en-US" dirty="0"/>
              <a:t>to configure the microphone and computer for voice input.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9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/>
              <a:t>Software updates </a:t>
            </a:r>
            <a:r>
              <a:rPr lang="en-US" dirty="0"/>
              <a:t>are software programs or code intended to address security flaws and </a:t>
            </a:r>
            <a:r>
              <a:rPr lang="en-US" dirty="0" smtClean="0"/>
              <a:t>performance issues </a:t>
            </a:r>
            <a:r>
              <a:rPr lang="en-US" dirty="0"/>
              <a:t>in an existing version of software. Software updates are often available free of cost. </a:t>
            </a:r>
            <a:r>
              <a:rPr lang="en-US" dirty="0" smtClean="0"/>
              <a:t>Software updates </a:t>
            </a:r>
            <a:r>
              <a:rPr lang="en-US" dirty="0"/>
              <a:t>may be released for an operating system or a software application.</a:t>
            </a:r>
          </a:p>
          <a:p>
            <a:r>
              <a:rPr lang="en-US" i="1" dirty="0"/>
              <a:t>Versioning </a:t>
            </a:r>
            <a:r>
              <a:rPr lang="en-US" dirty="0"/>
              <a:t>provides information about the iteration of the software you are using. Software </a:t>
            </a:r>
            <a:r>
              <a:rPr lang="en-US" dirty="0" smtClean="0"/>
              <a:t>versions are </a:t>
            </a:r>
            <a:r>
              <a:rPr lang="en-US" dirty="0"/>
              <a:t>changed every time the software is upgraded or newer features have been added to it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269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Update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Patch</a:t>
            </a:r>
          </a:p>
          <a:p>
            <a:pPr lvl="1"/>
            <a:r>
              <a:rPr lang="en-US" i="1" dirty="0"/>
              <a:t>Patches </a:t>
            </a:r>
            <a:r>
              <a:rPr lang="en-US" dirty="0"/>
              <a:t>are small units of supplemental code meant to address either </a:t>
            </a:r>
            <a:r>
              <a:rPr lang="en-US" dirty="0" smtClean="0"/>
              <a:t>a security </a:t>
            </a:r>
            <a:r>
              <a:rPr lang="en-US" dirty="0"/>
              <a:t>problem or a functionality flaw in a software package or </a:t>
            </a:r>
            <a:r>
              <a:rPr lang="en-US" dirty="0" smtClean="0"/>
              <a:t>operating system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Hotfix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hotfix </a:t>
            </a:r>
            <a:r>
              <a:rPr lang="en-US" dirty="0"/>
              <a:t>is a patch that is often issued on an emergency basis to address </a:t>
            </a:r>
            <a:r>
              <a:rPr lang="en-US" dirty="0" smtClean="0"/>
              <a:t>a specific </a:t>
            </a:r>
            <a:r>
              <a:rPr lang="en-US" dirty="0"/>
              <a:t>security flaw.</a:t>
            </a:r>
            <a:endParaRPr lang="en-US" dirty="0" smtClean="0"/>
          </a:p>
          <a:p>
            <a:r>
              <a:rPr lang="en-US" dirty="0" smtClean="0"/>
              <a:t>Service Pack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service pack </a:t>
            </a:r>
            <a:r>
              <a:rPr lang="en-US" dirty="0"/>
              <a:t>is a larger compilation of system updates that can </a:t>
            </a:r>
            <a:r>
              <a:rPr lang="en-US" dirty="0" smtClean="0"/>
              <a:t>include functionality </a:t>
            </a:r>
            <a:r>
              <a:rPr lang="en-US" dirty="0"/>
              <a:t>enhancements, new features, and typically all patches, </a:t>
            </a:r>
            <a:r>
              <a:rPr lang="en-US" dirty="0" smtClean="0"/>
              <a:t>updates, and </a:t>
            </a:r>
            <a:r>
              <a:rPr lang="en-US" dirty="0"/>
              <a:t>hotfixes issued up to the point of the service pack release.</a:t>
            </a:r>
            <a:endParaRPr lang="en-US" dirty="0" smtClean="0"/>
          </a:p>
          <a:p>
            <a:r>
              <a:rPr lang="en-US" dirty="0" smtClean="0"/>
              <a:t>Rollup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rollup </a:t>
            </a:r>
            <a:r>
              <a:rPr lang="en-US" dirty="0"/>
              <a:t>is a collection of previously issued patches and hotfixes, </a:t>
            </a:r>
            <a:r>
              <a:rPr lang="en-US" dirty="0" smtClean="0"/>
              <a:t>usually meant </a:t>
            </a:r>
            <a:r>
              <a:rPr lang="en-US" dirty="0"/>
              <a:t>to be applied to one component of a system, such as the web </a:t>
            </a:r>
            <a:r>
              <a:rPr lang="en-US" dirty="0" smtClean="0"/>
              <a:t>browser or </a:t>
            </a:r>
            <a:r>
              <a:rPr lang="en-US" dirty="0"/>
              <a:t>a particular service.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487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1410</Words>
  <Application>Microsoft Office PowerPoint</Application>
  <PresentationFormat>On-screen Show (4:3)</PresentationFormat>
  <Paragraphs>104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Setting Up a Basic Workstation</vt:lpstr>
      <vt:lpstr>Operating System Hardware Requirements</vt:lpstr>
      <vt:lpstr>Operating System Installation Programs</vt:lpstr>
      <vt:lpstr>Common Operating System Configuration Parameters</vt:lpstr>
      <vt:lpstr>Multiple User Accounts</vt:lpstr>
      <vt:lpstr>User Account Information</vt:lpstr>
      <vt:lpstr>Peripheral Configuration</vt:lpstr>
      <vt:lpstr>OS Updates</vt:lpstr>
      <vt:lpstr>OS Update Categories</vt:lpstr>
      <vt:lpstr>Automatic Updates</vt:lpstr>
      <vt:lpstr>Install Windows 8.1</vt:lpstr>
      <vt:lpstr>Create Windows User Accounts by Using the User Accounts Control Panel</vt:lpstr>
      <vt:lpstr>Change Desktop </vt:lpstr>
      <vt:lpstr>Configure a Screen Saver</vt:lpstr>
      <vt:lpstr>Change Date and Time Settings</vt:lpstr>
      <vt:lpstr>Adjust Video Output Settings</vt:lpstr>
      <vt:lpstr>Adjust Display Settings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Up a Basic Workstation</dc:title>
  <dc:creator>Willy Shakespeare</dc:creator>
  <cp:lastModifiedBy>andrew quilpa</cp:lastModifiedBy>
  <cp:revision>8</cp:revision>
  <dcterms:created xsi:type="dcterms:W3CDTF">2017-01-26T20:32:25Z</dcterms:created>
  <dcterms:modified xsi:type="dcterms:W3CDTF">2017-01-30T15:59:17Z</dcterms:modified>
</cp:coreProperties>
</file>